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2"/>
  </p:sldMasterIdLst>
  <p:notesMasterIdLst>
    <p:notesMasterId r:id="rId7"/>
  </p:notesMasterIdLst>
  <p:handoutMasterIdLst>
    <p:handoutMasterId r:id="rId8"/>
  </p:handoutMasterIdLst>
  <p:sldIdLst>
    <p:sldId id="6765" r:id="rId3"/>
    <p:sldId id="6766" r:id="rId4"/>
    <p:sldId id="6767" r:id="rId5"/>
    <p:sldId id="6768" r:id="rId6"/>
  </p:sldIdLst>
  <p:sldSz cx="18288000" cy="10287000"/>
  <p:notesSz cx="6858000" cy="9144000"/>
  <p:defaultTextStyle>
    <a:defPPr>
      <a:defRPr lang="zh-CN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FC92DD-DC26-443F-A45A-9A03E6898BBA}">
          <p14:sldIdLst>
            <p14:sldId id="6765"/>
            <p14:sldId id="6766"/>
            <p14:sldId id="6767"/>
            <p14:sldId id="676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90EE"/>
    <a:srgbClr val="00B0EF"/>
    <a:srgbClr val="E1DED9"/>
    <a:srgbClr val="E0DDD8"/>
    <a:srgbClr val="F0EFEB"/>
    <a:srgbClr val="EEE6DD"/>
    <a:srgbClr val="EEEDE9"/>
    <a:srgbClr val="EAE6E2"/>
    <a:srgbClr val="000000"/>
    <a:srgbClr val="E7E7E7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2D0BCC-9434-4433-8BF9-B89C13DB6B2F}" v="60" dt="2022-03-26T11:23:15.120"/>
    <p1510:client id="{95FF4134-1364-4DFF-847E-771114D3DFF0}" v="26" dt="2022-03-26T08:57:25.124"/>
    <p1510:client id="{AB272207-C078-4574-AF5A-B358DA0D7413}" v="5" dt="2022-03-26T10:33:22.9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99" autoAdjust="0"/>
    <p:restoredTop sz="94980" autoAdjust="0"/>
  </p:normalViewPr>
  <p:slideViewPr>
    <p:cSldViewPr snapToGrid="0" showGuides="1">
      <p:cViewPr>
        <p:scale>
          <a:sx n="25" d="100"/>
          <a:sy n="25" d="100"/>
        </p:scale>
        <p:origin x="1910" y="758"/>
      </p:cViewPr>
      <p:guideLst/>
    </p:cSldViewPr>
  </p:slideViewPr>
  <p:outlineViewPr>
    <p:cViewPr>
      <p:scale>
        <a:sx n="100" d="100"/>
        <a:sy n="100" d="100"/>
      </p:scale>
      <p:origin x="0" y="-52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-55037"/>
    </p:cViewPr>
  </p:sorterViewPr>
  <p:notesViewPr>
    <p:cSldViewPr snapToGrid="0" showGuides="1">
      <p:cViewPr varScale="1">
        <p:scale>
          <a:sx n="59" d="100"/>
          <a:sy n="59" d="100"/>
        </p:scale>
        <p:origin x="2371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g x" userId="e542c3f68aa91397" providerId="LiveId" clId="{AB272207-C078-4574-AF5A-B358DA0D7413}"/>
    <pc:docChg chg="undo custSel modSld">
      <pc:chgData name="yang x" userId="e542c3f68aa91397" providerId="LiveId" clId="{AB272207-C078-4574-AF5A-B358DA0D7413}" dt="2022-03-26T10:33:27.017" v="67" actId="478"/>
      <pc:docMkLst>
        <pc:docMk/>
      </pc:docMkLst>
      <pc:sldChg chg="addSp delSp modSp mod">
        <pc:chgData name="yang x" userId="e542c3f68aa91397" providerId="LiveId" clId="{AB272207-C078-4574-AF5A-B358DA0D7413}" dt="2022-03-26T10:33:11.294" v="64" actId="1035"/>
        <pc:sldMkLst>
          <pc:docMk/>
          <pc:sldMk cId="2299384431" sldId="6765"/>
        </pc:sldMkLst>
        <pc:spChg chg="mod">
          <ac:chgData name="yang x" userId="e542c3f68aa91397" providerId="LiveId" clId="{AB272207-C078-4574-AF5A-B358DA0D7413}" dt="2022-03-26T10:29:05.515" v="35" actId="20577"/>
          <ac:spMkLst>
            <pc:docMk/>
            <pc:sldMk cId="2299384431" sldId="6765"/>
            <ac:spMk id="3" creationId="{6A4E3E81-DE52-4010-866C-EA681D2AA69F}"/>
          </ac:spMkLst>
        </pc:spChg>
        <pc:spChg chg="mod">
          <ac:chgData name="yang x" userId="e542c3f68aa91397" providerId="LiveId" clId="{AB272207-C078-4574-AF5A-B358DA0D7413}" dt="2022-03-26T10:30:30.088" v="50" actId="20577"/>
          <ac:spMkLst>
            <pc:docMk/>
            <pc:sldMk cId="2299384431" sldId="6765"/>
            <ac:spMk id="4" creationId="{542AFCFE-F686-4DF3-8113-20E0768D2145}"/>
          </ac:spMkLst>
        </pc:spChg>
        <pc:picChg chg="del">
          <ac:chgData name="yang x" userId="e542c3f68aa91397" providerId="LiveId" clId="{AB272207-C078-4574-AF5A-B358DA0D7413}" dt="2022-03-26T10:33:02.206" v="57" actId="478"/>
          <ac:picMkLst>
            <pc:docMk/>
            <pc:sldMk cId="2299384431" sldId="6765"/>
            <ac:picMk id="5" creationId="{918C3227-9226-4B85-8A93-617003D95C4F}"/>
          </ac:picMkLst>
        </pc:picChg>
        <pc:picChg chg="add mod">
          <ac:chgData name="yang x" userId="e542c3f68aa91397" providerId="LiveId" clId="{AB272207-C078-4574-AF5A-B358DA0D7413}" dt="2022-03-26T10:33:11.294" v="64" actId="1035"/>
          <ac:picMkLst>
            <pc:docMk/>
            <pc:sldMk cId="2299384431" sldId="6765"/>
            <ac:picMk id="7" creationId="{F25C5EC0-2416-409B-BAC3-52653F8A43FB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37" creationId="{E90E863E-8D95-43A8-B6CD-0C0225DE69F9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39" creationId="{F873AD6B-3143-4445-9692-55927BC8EA49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41" creationId="{680A71A5-6546-4ABB-82A6-E5D7C076C509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43" creationId="{5FD502F7-3003-4DFF-95F4-B1D6AEE0B33A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45" creationId="{A8E717D8-ACED-4955-8D7E-FAA6890E17D5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47" creationId="{7864D61D-094C-49B3-85FF-19BF6AFD453B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49" creationId="{7B9E27CE-715C-44B4-9C15-5FA59134E427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51" creationId="{C684943B-4DB9-4987-9570-D75543D038D4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53" creationId="{7535C50B-D68D-4EAF-85EB-647D16471D61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55" creationId="{EA4F0622-BEFF-42E0-BBE3-DC3563C57374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57" creationId="{B35AD695-C144-4D3E-821E-972FCD1BCAE5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59" creationId="{6E99BE5D-A729-470C-AC91-EFA7DA423F8F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61" creationId="{CA549C01-A2CB-4BC7-8FEC-08A1ABAF8636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63" creationId="{F952C9EA-FB2F-4AC2-B54B-C2F5403244B7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65" creationId="{75CA8926-68AF-43FF-84F4-CA8FE04FA7B0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67" creationId="{E15FEC1E-3A05-4977-8AD4-83679164567C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69" creationId="{14CAE7E4-84EC-4A50-92EF-9CB5CF5FCD6B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71" creationId="{E7BE057E-3571-410A-ACA6-99EAF4226DFB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73" creationId="{C80DC81B-111E-4A73-9A40-C62AF6ABEBA4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75" creationId="{3204F80A-E099-4620-AD50-3586C9FE1F18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77" creationId="{D4318E95-29EB-479F-83A3-55B05E0ABC35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79" creationId="{AB8208C1-21C0-482A-B4A6-51B14C80976B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81" creationId="{2DE79BF8-BFB5-4493-8118-3DF00FEABD88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83" creationId="{D50DD136-0F24-48FA-A2F8-3F916A2CBBC7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85" creationId="{A19060EE-85D7-416B-A828-98611101007C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87" creationId="{C5D41957-731B-408B-B247-7CBCBE6B6911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89" creationId="{DC0ABB3F-0CF6-4210-8DF8-B143F9D3189B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91" creationId="{42C87EC2-3D66-495C-A431-123FB8FAEE33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93" creationId="{2FC8F756-56BC-470E-9DBF-8793AD2A2CE8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95" creationId="{31C3D347-D3D8-48BF-BA8A-4DEDBE4F9FCB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97" creationId="{40AB1665-7F3B-4547-ACFC-95ED8A148807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299" creationId="{A5DD0128-DEBB-4174-A9D7-C7840DD9E422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01" creationId="{F8814BF1-9250-49E2-A159-14C85D9E8F74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03" creationId="{1F332F02-2D60-46C2-80F0-81518E534D60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05" creationId="{9769822C-85D1-4680-84BA-5635767B3895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07" creationId="{3EC4652A-280D-453B-B17E-A9A239A93CF7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09" creationId="{5DE65C6C-C44F-427E-9A1B-BAE599EDBB87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11" creationId="{C746C87A-F04B-40B4-A0AD-0CA2C2C4452D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13" creationId="{6D0A642F-4362-4AB2-A756-EAF13F2756C4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15" creationId="{5E50B9A7-51BD-48D6-8552-19A7C0EDFB2A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17" creationId="{4A2A5C78-FF70-41D2-B2F3-F786660A6DFD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19" creationId="{AD112280-1E8C-4733-A25A-6B322739763D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21" creationId="{AA4CA486-E193-4952-9595-A2312E147EB0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23" creationId="{F3FE2AE8-E4FC-49DD-A3F7-EF65162538A6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25" creationId="{E1D8A11B-0F04-4E21-BB47-FE5031605196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27" creationId="{F5922F8F-4931-4CA8-8480-706231FA4997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29" creationId="{71364567-3E78-4EC8-B34D-BF2AFCB62A56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31" creationId="{5E0BD691-D5BB-4FA9-A0D8-6BF256C5776B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33" creationId="{2AFA7D99-5E19-4711-9925-688FA0E67109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35" creationId="{601E95EC-1452-47C2-99FA-8B45C2265AD8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37" creationId="{50B8F091-1076-4DC3-9EF7-56885665A912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39" creationId="{FE71F91B-E44D-447A-AEEF-1846AAF5836B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41" creationId="{A1CAF470-E9E9-4148-9190-6B87E3C6CFAD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43" creationId="{3A30F888-F9FF-4713-AA78-22AD47C66688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45" creationId="{A3E61FF6-A725-40FA-AA1E-A4ECE80955B5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47" creationId="{1DDDA032-0140-4C18-9D1A-00955C45816E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49" creationId="{789CD12A-F1C9-4049-99D2-C54430FE801A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51" creationId="{ADC4434D-230B-4281-8EED-58483F7CF8E5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53" creationId="{EE0841BF-8A72-4979-9ACE-C7335E34C5A0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55" creationId="{33DEB9CD-FE3E-455B-A7E0-A293ECE61FD5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57" creationId="{390446FD-5A03-4D18-93CB-F18B35A87ED8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59" creationId="{0A89C649-2724-4780-AE9C-7895B1B022D6}"/>
          </ac:picMkLst>
        </pc:picChg>
        <pc:picChg chg="del">
          <ac:chgData name="yang x" userId="e542c3f68aa91397" providerId="LiveId" clId="{AB272207-C078-4574-AF5A-B358DA0D7413}" dt="2022-03-26T10:30:34.200" v="51" actId="478"/>
          <ac:picMkLst>
            <pc:docMk/>
            <pc:sldMk cId="2299384431" sldId="6765"/>
            <ac:picMk id="361" creationId="{387D27AD-C76D-458F-8F91-2A6E108366D1}"/>
          </ac:picMkLst>
        </pc:picChg>
      </pc:sldChg>
      <pc:sldChg chg="addSp delSp modSp mod">
        <pc:chgData name="yang x" userId="e542c3f68aa91397" providerId="LiveId" clId="{AB272207-C078-4574-AF5A-B358DA0D7413}" dt="2022-03-26T10:33:27.017" v="67" actId="478"/>
        <pc:sldMkLst>
          <pc:docMk/>
          <pc:sldMk cId="1746266755" sldId="6766"/>
        </pc:sldMkLst>
        <pc:spChg chg="del">
          <ac:chgData name="yang x" userId="e542c3f68aa91397" providerId="LiveId" clId="{AB272207-C078-4574-AF5A-B358DA0D7413}" dt="2022-03-26T10:33:22.353" v="65" actId="478"/>
          <ac:spMkLst>
            <pc:docMk/>
            <pc:sldMk cId="1746266755" sldId="6766"/>
            <ac:spMk id="60" creationId="{64149B67-714B-48CD-ACB9-3B050C2B5B17}"/>
          </ac:spMkLst>
        </pc:spChg>
        <pc:spChg chg="del">
          <ac:chgData name="yang x" userId="e542c3f68aa91397" providerId="LiveId" clId="{AB272207-C078-4574-AF5A-B358DA0D7413}" dt="2022-03-26T10:33:22.353" v="65" actId="478"/>
          <ac:spMkLst>
            <pc:docMk/>
            <pc:sldMk cId="1746266755" sldId="6766"/>
            <ac:spMk id="61" creationId="{C2B33FEF-3DF7-427E-891C-92A823637DF6}"/>
          </ac:spMkLst>
        </pc:spChg>
        <pc:spChg chg="del">
          <ac:chgData name="yang x" userId="e542c3f68aa91397" providerId="LiveId" clId="{AB272207-C078-4574-AF5A-B358DA0D7413}" dt="2022-03-26T10:33:22.353" v="65" actId="478"/>
          <ac:spMkLst>
            <pc:docMk/>
            <pc:sldMk cId="1746266755" sldId="6766"/>
            <ac:spMk id="62" creationId="{DAC43767-C28C-417D-94D1-B3EC5F2CA6FC}"/>
          </ac:spMkLst>
        </pc:spChg>
        <pc:spChg chg="add mod">
          <ac:chgData name="yang x" userId="e542c3f68aa91397" providerId="LiveId" clId="{AB272207-C078-4574-AF5A-B358DA0D7413}" dt="2022-03-26T10:33:22.961" v="66"/>
          <ac:spMkLst>
            <pc:docMk/>
            <pc:sldMk cId="1746266755" sldId="6766"/>
            <ac:spMk id="64" creationId="{C60B6A2D-2290-4C6E-84DC-45801182D3AA}"/>
          </ac:spMkLst>
        </pc:spChg>
        <pc:spChg chg="add mod">
          <ac:chgData name="yang x" userId="e542c3f68aa91397" providerId="LiveId" clId="{AB272207-C078-4574-AF5A-B358DA0D7413}" dt="2022-03-26T10:33:22.961" v="66"/>
          <ac:spMkLst>
            <pc:docMk/>
            <pc:sldMk cId="1746266755" sldId="6766"/>
            <ac:spMk id="65" creationId="{CAFA9C30-F064-4DCE-94E4-28C81FEBC078}"/>
          </ac:spMkLst>
        </pc:spChg>
        <pc:spChg chg="add mod">
          <ac:chgData name="yang x" userId="e542c3f68aa91397" providerId="LiveId" clId="{AB272207-C078-4574-AF5A-B358DA0D7413}" dt="2022-03-26T10:33:22.961" v="66"/>
          <ac:spMkLst>
            <pc:docMk/>
            <pc:sldMk cId="1746266755" sldId="6766"/>
            <ac:spMk id="66" creationId="{004232B6-FA4F-4B7D-BF76-8A01C0923F85}"/>
          </ac:spMkLst>
        </pc:sp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3" creationId="{08D099FC-14D4-4237-AA29-5E9B5022CABB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4" creationId="{D3777AD4-512D-4B2A-BB1B-23CDD0538016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5" creationId="{AFA9F74C-595F-4690-83E4-2B763251F542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6" creationId="{5B2E334A-DD0A-44E7-BEEE-F6ABB5DCCC77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7" creationId="{2D76A071-A4BA-4EA5-A700-46186846ADB3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8" creationId="{19940537-BD90-499E-A097-816B6558C071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9" creationId="{C40E474E-5D46-488D-A1E2-C5E0A97DE2D9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10" creationId="{350A36E5-D48A-4E92-A090-2B056FCD7BC0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11" creationId="{7E386173-6210-4D2A-9FE2-EA68D0D654AD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13" creationId="{CFBDA937-4006-4F5E-ACD4-6575C14BB464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14" creationId="{932C53E8-CDF1-4F46-8781-6C4143A040E8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15" creationId="{802BD997-E4D2-4949-807A-4B78A37D0571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16" creationId="{5613AD22-0430-45C9-901F-267DDAF742C8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17" creationId="{587A114F-7FC0-43C2-9639-EB1C43A6B4D4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18" creationId="{3EDADE21-7B04-4482-80D2-4474B2B75D57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19" creationId="{614154FC-6285-4950-97E8-9FE9B66D8F8D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20" creationId="{1326C8D6-033D-44D5-A7F1-BF9E5627D84F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21" creationId="{D3D1F983-CD38-4E58-9021-5C0FB778638B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23" creationId="{5FA2A9EB-5A10-413E-B58D-42EAC723BB5F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24" creationId="{CC9558E1-939A-4835-9B2E-C98A031ADD9B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25" creationId="{26A2C771-BB59-4004-B9FB-34680EE7D8FF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26" creationId="{9876577C-6133-4903-BDA9-369DD4DD9099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27" creationId="{A8B17893-968B-449D-BE2B-DD5990934AF8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28" creationId="{FD965CE4-9CD2-4560-B44E-9FFEA56FEFCD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29" creationId="{E66F4FB2-C414-41BF-9194-50C55CCB4C5B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30" creationId="{55DA5B7D-ED73-4E74-9440-C616FB6A9EC9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31" creationId="{0DF76C70-308C-44A0-BD99-5DC8C762D3EE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33" creationId="{41719709-F6E5-4C83-B50B-E5F0CE4F0AEF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34" creationId="{E024284D-3F0F-49B4-A5DA-5F3AA81328D4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35" creationId="{9570C392-0C4A-4E1F-90DF-A0B6C3E71050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36" creationId="{BD46FC34-E75F-4E16-8FCE-8E184E7AB38F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37" creationId="{76AC3C6F-E6B5-444C-A554-085E586CC89A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38" creationId="{B68F28D3-EF44-46EB-A35B-C318C455CEFC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39" creationId="{2B03CAE7-23FD-4B31-804F-C7804F26A1BD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40" creationId="{B1019056-D1C1-42F8-8F78-DE8C4CD7008D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41" creationId="{5810185D-69D1-473D-8894-D2F7AEE6B2F9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43" creationId="{61904458-D7B6-4A08-BA93-5D51922B8A75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44" creationId="{8F959BEC-8DD4-49AA-95EC-96EC6F213860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45" creationId="{BD918553-B86A-4D8C-8BCB-8DCA4F9EF950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46" creationId="{91FB06A4-B18D-4A57-AB87-0348BAC12F1E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47" creationId="{FD97281C-118B-4BD2-8107-0358637DE188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48" creationId="{F3136F74-BA1B-406E-BB0F-C93CCC49AD7E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49" creationId="{D6BF6B99-7616-4893-B897-3FFAF594788F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51" creationId="{85E921DA-3369-4745-843E-61625A8138ED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52" creationId="{EDBAE096-FAE3-4FC5-9499-9E90FA85EE52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53" creationId="{D4B1BA00-3F44-4AA6-ABAE-60F7D0EBF191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54" creationId="{908961C2-9572-407E-A45C-5C057357234E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55" creationId="{5680BF68-908D-4B01-9C49-2082E64191C3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56" creationId="{84D95579-DF26-4AA6-A773-8C30DFA661BD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57" creationId="{620EF251-A0FD-41FA-A630-74404F966B6A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58" creationId="{96DAE159-225B-4565-9A47-5B26271F752A}"/>
          </ac:picMkLst>
        </pc:picChg>
        <pc:picChg chg="del">
          <ac:chgData name="yang x" userId="e542c3f68aa91397" providerId="LiveId" clId="{AB272207-C078-4574-AF5A-B358DA0D7413}" dt="2022-03-26T10:33:27.017" v="67" actId="478"/>
          <ac:picMkLst>
            <pc:docMk/>
            <pc:sldMk cId="1746266755" sldId="6766"/>
            <ac:picMk id="59" creationId="{150D3EAC-5B65-47E3-AC60-44AFD7437DA0}"/>
          </ac:picMkLst>
        </pc:picChg>
        <pc:picChg chg="del">
          <ac:chgData name="yang x" userId="e542c3f68aa91397" providerId="LiveId" clId="{AB272207-C078-4574-AF5A-B358DA0D7413}" dt="2022-03-26T10:33:22.353" v="65" actId="478"/>
          <ac:picMkLst>
            <pc:docMk/>
            <pc:sldMk cId="1746266755" sldId="6766"/>
            <ac:picMk id="63" creationId="{6E00020D-B6BE-4918-B7B2-F1B8DB4710B9}"/>
          </ac:picMkLst>
        </pc:picChg>
        <pc:picChg chg="add mod">
          <ac:chgData name="yang x" userId="e542c3f68aa91397" providerId="LiveId" clId="{AB272207-C078-4574-AF5A-B358DA0D7413}" dt="2022-03-26T10:33:22.961" v="66"/>
          <ac:picMkLst>
            <pc:docMk/>
            <pc:sldMk cId="1746266755" sldId="6766"/>
            <ac:picMk id="67" creationId="{0854534B-1B84-4A03-81DF-D3EC6B05B1EF}"/>
          </ac:picMkLst>
        </pc:picChg>
      </pc:sldChg>
    </pc:docChg>
  </pc:docChgLst>
  <pc:docChgLst>
    <pc:chgData name="yang x" userId="e542c3f68aa91397" providerId="LiveId" clId="{032D0BCC-9434-4433-8BF9-B89C13DB6B2F}"/>
    <pc:docChg chg="undo custSel addSld delSld modSld modSection">
      <pc:chgData name="yang x" userId="e542c3f68aa91397" providerId="LiveId" clId="{032D0BCC-9434-4433-8BF9-B89C13DB6B2F}" dt="2022-03-26T11:23:15.120" v="1104" actId="165"/>
      <pc:docMkLst>
        <pc:docMk/>
      </pc:docMkLst>
      <pc:sldChg chg="addSp delSp modSp mod">
        <pc:chgData name="yang x" userId="e542c3f68aa91397" providerId="LiveId" clId="{032D0BCC-9434-4433-8BF9-B89C13DB6B2F}" dt="2022-03-26T11:14:47.290" v="715" actId="165"/>
        <pc:sldMkLst>
          <pc:docMk/>
          <pc:sldMk cId="2299384431" sldId="6765"/>
        </pc:sldMkLst>
        <pc:spChg chg="add del mod">
          <ac:chgData name="yang x" userId="e542c3f68aa91397" providerId="LiveId" clId="{032D0BCC-9434-4433-8BF9-B89C13DB6B2F}" dt="2022-03-26T10:47:59.732" v="185" actId="21"/>
          <ac:spMkLst>
            <pc:docMk/>
            <pc:sldMk cId="2299384431" sldId="6765"/>
            <ac:spMk id="5" creationId="{E1888BDF-C6F3-4F0E-B0E8-600A8BCC3718}"/>
          </ac:spMkLst>
        </pc:spChg>
        <pc:spChg chg="add del mod">
          <ac:chgData name="yang x" userId="e542c3f68aa91397" providerId="LiveId" clId="{032D0BCC-9434-4433-8BF9-B89C13DB6B2F}" dt="2022-03-26T10:47:59.732" v="185" actId="21"/>
          <ac:spMkLst>
            <pc:docMk/>
            <pc:sldMk cId="2299384431" sldId="6765"/>
            <ac:spMk id="8" creationId="{AA913959-B633-4418-94B3-5FF344654579}"/>
          </ac:spMkLst>
        </pc:spChg>
        <pc:grpChg chg="add del mod topLvl">
          <ac:chgData name="yang x" userId="e542c3f68aa91397" providerId="LiveId" clId="{032D0BCC-9434-4433-8BF9-B89C13DB6B2F}" dt="2022-03-26T11:07:55.974" v="437" actId="165"/>
          <ac:grpSpMkLst>
            <pc:docMk/>
            <pc:sldMk cId="2299384431" sldId="6765"/>
            <ac:grpSpMk id="580" creationId="{4058FEED-ACB5-4AC8-83DA-1F5E7378CC23}"/>
          </ac:grpSpMkLst>
        </pc:grpChg>
        <pc:grpChg chg="add del mod topLvl">
          <ac:chgData name="yang x" userId="e542c3f68aa91397" providerId="LiveId" clId="{032D0BCC-9434-4433-8BF9-B89C13DB6B2F}" dt="2022-03-26T11:08:19.548" v="442" actId="21"/>
          <ac:grpSpMkLst>
            <pc:docMk/>
            <pc:sldMk cId="2299384431" sldId="6765"/>
            <ac:grpSpMk id="581" creationId="{6DAA8D1A-0A93-4836-A434-3787B6437BA6}"/>
          </ac:grpSpMkLst>
        </pc:grpChg>
        <pc:grpChg chg="add del mod">
          <ac:chgData name="yang x" userId="e542c3f68aa91397" providerId="LiveId" clId="{032D0BCC-9434-4433-8BF9-B89C13DB6B2F}" dt="2022-03-26T11:07:50.840" v="436" actId="165"/>
          <ac:grpSpMkLst>
            <pc:docMk/>
            <pc:sldMk cId="2299384431" sldId="6765"/>
            <ac:grpSpMk id="769" creationId="{69F67D5E-6AF8-4E7F-866A-F0634980AE06}"/>
          </ac:grpSpMkLst>
        </pc:grpChg>
        <pc:grpChg chg="add del mod topLvl">
          <ac:chgData name="yang x" userId="e542c3f68aa91397" providerId="LiveId" clId="{032D0BCC-9434-4433-8BF9-B89C13DB6B2F}" dt="2022-03-26T11:14:47.290" v="715" actId="165"/>
          <ac:grpSpMkLst>
            <pc:docMk/>
            <pc:sldMk cId="2299384431" sldId="6765"/>
            <ac:grpSpMk id="770" creationId="{CB5AF30B-C1C1-4D9D-B164-63CD26BD923D}"/>
          </ac:grpSpMkLst>
        </pc:grpChg>
        <pc:grpChg chg="add del mod topLvl">
          <ac:chgData name="yang x" userId="e542c3f68aa91397" providerId="LiveId" clId="{032D0BCC-9434-4433-8BF9-B89C13DB6B2F}" dt="2022-03-26T11:14:47.290" v="715" actId="165"/>
          <ac:grpSpMkLst>
            <pc:docMk/>
            <pc:sldMk cId="2299384431" sldId="6765"/>
            <ac:grpSpMk id="771" creationId="{366A5022-598C-410A-B1EB-EB1DC153AB92}"/>
          </ac:grpSpMkLst>
        </pc:grpChg>
        <pc:grpChg chg="add del mod topLvl">
          <ac:chgData name="yang x" userId="e542c3f68aa91397" providerId="LiveId" clId="{032D0BCC-9434-4433-8BF9-B89C13DB6B2F}" dt="2022-03-26T11:14:47.290" v="715" actId="165"/>
          <ac:grpSpMkLst>
            <pc:docMk/>
            <pc:sldMk cId="2299384431" sldId="6765"/>
            <ac:grpSpMk id="772" creationId="{F4E9BCD9-3A5B-418F-896D-D325147CA73D}"/>
          </ac:grpSpMkLst>
        </pc:grpChg>
        <pc:grpChg chg="add del mod topLvl">
          <ac:chgData name="yang x" userId="e542c3f68aa91397" providerId="LiveId" clId="{032D0BCC-9434-4433-8BF9-B89C13DB6B2F}" dt="2022-03-26T11:14:47.290" v="715" actId="165"/>
          <ac:grpSpMkLst>
            <pc:docMk/>
            <pc:sldMk cId="2299384431" sldId="6765"/>
            <ac:grpSpMk id="773" creationId="{1FF769C9-0857-4BA0-8A73-3D83925CAEEF}"/>
          </ac:grpSpMkLst>
        </pc:grpChg>
        <pc:grpChg chg="add del mod topLvl">
          <ac:chgData name="yang x" userId="e542c3f68aa91397" providerId="LiveId" clId="{032D0BCC-9434-4433-8BF9-B89C13DB6B2F}" dt="2022-03-26T11:14:47.290" v="715" actId="165"/>
          <ac:grpSpMkLst>
            <pc:docMk/>
            <pc:sldMk cId="2299384431" sldId="6765"/>
            <ac:grpSpMk id="774" creationId="{03516348-3BD7-4018-840F-CD36A2AD8E7F}"/>
          </ac:grpSpMkLst>
        </pc:grpChg>
        <pc:grpChg chg="add del mod topLvl">
          <ac:chgData name="yang x" userId="e542c3f68aa91397" providerId="LiveId" clId="{032D0BCC-9434-4433-8BF9-B89C13DB6B2F}" dt="2022-03-26T11:14:47.290" v="715" actId="165"/>
          <ac:grpSpMkLst>
            <pc:docMk/>
            <pc:sldMk cId="2299384431" sldId="6765"/>
            <ac:grpSpMk id="775" creationId="{D3CFDD88-2567-45AB-89A3-E235DBE828C0}"/>
          </ac:grpSpMkLst>
        </pc:grpChg>
        <pc:grpChg chg="add del mod topLvl">
          <ac:chgData name="yang x" userId="e542c3f68aa91397" providerId="LiveId" clId="{032D0BCC-9434-4433-8BF9-B89C13DB6B2F}" dt="2022-03-26T11:14:47.290" v="715" actId="165"/>
          <ac:grpSpMkLst>
            <pc:docMk/>
            <pc:sldMk cId="2299384431" sldId="6765"/>
            <ac:grpSpMk id="776" creationId="{53298832-97C3-4022-98D0-B9F044CF304D}"/>
          </ac:grpSpMkLst>
        </pc:grpChg>
        <pc:grpChg chg="add del mod topLvl">
          <ac:chgData name="yang x" userId="e542c3f68aa91397" providerId="LiveId" clId="{032D0BCC-9434-4433-8BF9-B89C13DB6B2F}" dt="2022-03-26T11:14:47.290" v="715" actId="165"/>
          <ac:grpSpMkLst>
            <pc:docMk/>
            <pc:sldMk cId="2299384431" sldId="6765"/>
            <ac:grpSpMk id="777" creationId="{CB4A25F5-B727-45CB-8856-C1BBAA3A168D}"/>
          </ac:grpSpMkLst>
        </pc:grpChg>
        <pc:grpChg chg="add del mod topLvl">
          <ac:chgData name="yang x" userId="e542c3f68aa91397" providerId="LiveId" clId="{032D0BCC-9434-4433-8BF9-B89C13DB6B2F}" dt="2022-03-26T11:14:47.290" v="715" actId="165"/>
          <ac:grpSpMkLst>
            <pc:docMk/>
            <pc:sldMk cId="2299384431" sldId="6765"/>
            <ac:grpSpMk id="778" creationId="{490E61A7-15F5-42FB-87C8-07A1CFC31C93}"/>
          </ac:grpSpMkLst>
        </pc:grpChg>
        <pc:grpChg chg="add del mod">
          <ac:chgData name="yang x" userId="e542c3f68aa91397" providerId="LiveId" clId="{032D0BCC-9434-4433-8BF9-B89C13DB6B2F}" dt="2022-03-26T11:14:46.682" v="714" actId="165"/>
          <ac:grpSpMkLst>
            <pc:docMk/>
            <pc:sldMk cId="2299384431" sldId="6765"/>
            <ac:grpSpMk id="779" creationId="{78ECEAF2-FD85-45D3-B677-EB98FC362D65}"/>
          </ac:grpSpMkLst>
        </pc:grp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9" creationId="{21DBABC1-A730-4DFE-A19B-EE007F9A45FB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1" creationId="{8237645D-843C-4524-A7EB-37D7A92ACC17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3" creationId="{BDC3BAFB-2A91-422E-93D5-764DB132356F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5" creationId="{FC09FF47-2344-4B4E-BBB1-BFC9A882F178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7" creationId="{4B900352-F829-468D-952C-BCD189F422F5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9" creationId="{936C83B2-6F77-4034-B69E-35242A17D31E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21" creationId="{6DDCC4DB-A587-4B2A-BF2E-4A1B7D7D3A89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23" creationId="{F6181752-69CC-43FC-8B49-E929742B05A1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25" creationId="{70419CAD-88C8-422B-AEB9-C0D9C6F37B56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27" creationId="{D0C46F61-5625-4BDA-B050-24C9207671F5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29" creationId="{BB48E216-10CA-4C9D-89D5-4B4551C27ACC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31" creationId="{5241AE49-D311-4A8C-B51E-F381336C406E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33" creationId="{4E5441E5-B0AD-4E38-A042-C06F56C82623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35" creationId="{5C50D39F-8C8E-44D2-A6B2-261159486FBC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37" creationId="{33A7B180-05BA-47FE-8E66-9A3E898521AA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39" creationId="{D2213BC9-590A-443D-9A97-FF8BBBA79496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41" creationId="{AE5BBFE7-B687-4F30-B2B7-4D44FFCDFD0C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43" creationId="{7A82A1F8-383D-46B9-9DCE-37A580727843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45" creationId="{08D69519-3A24-4DA8-A056-17B9CF4F5B69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47" creationId="{8F5D7573-D7A2-44F5-8A4E-4BB1FEDEC262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49" creationId="{C1E1AB81-ADDF-401D-A252-17C0BF83051A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51" creationId="{E67F2A1F-4BCD-4B29-8ECA-8417A806CDC3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53" creationId="{99B30089-9FCC-4484-A4C2-218CA23B6847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55" creationId="{0A4DFC29-E807-4A81-92FE-F81C9B0EEA8B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57" creationId="{AFFFCB87-49E1-4F7E-AA3B-2327235F1B5A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59" creationId="{FA01927A-7D81-430C-B842-3CAC81B27AFC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61" creationId="{0BFF6B8B-2F11-4052-8904-40AFE6741C7A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63" creationId="{70075D11-567E-47E5-AE6F-921DB7E5556B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65" creationId="{92E6D16A-77CD-40A4-9D8A-453143E95624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67" creationId="{017C8276-6F54-4325-8A1D-1BB29D3700DA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69" creationId="{A100492D-C79B-49AD-94E8-A48F15EE7C60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71" creationId="{92148CD0-3CD6-410B-A5B1-3713B32D731E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73" creationId="{0E6CE408-2063-4C4A-9A03-23CC8DDEBA5A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75" creationId="{CB4B7AAE-8150-43F1-8C98-CD5ADADF2BF2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77" creationId="{03B50DDB-7FF8-4109-B9C5-75D1CCFCA9A6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79" creationId="{39160002-D500-414C-82DC-7C8B936FE0BF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81" creationId="{AE65E3D6-24F6-4AB6-931D-B8C608C1A1D4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83" creationId="{75610FE2-EDBB-4ACE-8635-0D4C89C051F2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85" creationId="{052B643A-F37E-41BA-968C-4BA561F6B848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87" creationId="{9A1D4657-88BD-41D3-9D01-DD8627778D29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89" creationId="{E43B96B6-5B95-4BA6-A4CD-6A2A70E6FDDC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91" creationId="{A641F52C-51D0-4C55-B8C3-F5603FED443C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93" creationId="{4C990957-3431-4661-ADD6-0EB5B3EBDC86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95" creationId="{69548AAF-DF12-4039-BE79-1B17A8B1AD0B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97" creationId="{05E24B6F-EC85-4841-98D4-E989EC65DE5C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99" creationId="{12030611-E4CE-4CF4-AE77-2DBB4D034ABC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01" creationId="{21D405B3-5433-44B8-A09D-276387234217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03" creationId="{A88D8739-144C-48DB-B9C7-1E7E4B69F71B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05" creationId="{572E08CA-77FA-4159-B8B1-F328E7B018F4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07" creationId="{B3ABB02A-65CB-4162-9CAB-0075E940586F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09" creationId="{1BA6F61E-6963-4F5B-9195-66AE27696913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11" creationId="{D781220F-9258-41DF-8C3C-CE94E64238DE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13" creationId="{ED489A58-7905-48E7-A778-04C946359EA7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15" creationId="{DD016C31-3793-43FC-AB70-F00C638C9C21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17" creationId="{D3475196-BDD4-499C-99E6-BFE7EBBDE3BB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19" creationId="{CE4DC030-D6BD-47DE-B395-7D2C0ADA23A7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21" creationId="{2CE3DEE5-4191-4CF5-B131-D64A11E341DB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23" creationId="{2B9F5BC2-9161-44A5-9DF3-53FF503EDE83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25" creationId="{E9248DBB-2528-47BE-BED9-81AD71B18B71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27" creationId="{CC25EDBA-CC62-41FF-8053-E9B2BBB4E00F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29" creationId="{5F684F6B-BF0C-4A16-AB79-EE4388FAC7D3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31" creationId="{6AA43D5F-C9E5-4DF6-8041-8690D0C07AC2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33" creationId="{371DCBF5-3019-4FC1-B3A3-74000B573358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35" creationId="{412B5FFF-8DCD-488D-AEB2-88FE20D30B81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37" creationId="{F271CFA0-1743-4065-9701-B3E26D79FEED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39" creationId="{3D0B6697-6699-4EC3-A64F-18A17BA25167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41" creationId="{9CD2A5F8-B47E-4559-AE52-83E902AB51C2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43" creationId="{CF02627D-4391-47AC-B1B0-8D527998C467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45" creationId="{A699F4A6-4B52-4DB2-A6FD-2EFE8F5C419D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47" creationId="{806B950D-CDB7-4FA0-BE12-D4BC335F7BDB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49" creationId="{B74F320D-46AA-45CC-9F98-4863715E6F6B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51" creationId="{788DCED7-6388-43E5-8BA4-A4A79780CD6E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53" creationId="{9E182CE9-1ED0-469D-B19E-99DD83C58B82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55" creationId="{4D5AF8F7-EE70-48E6-AAD5-0E1EF2E14697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57" creationId="{F12D11BE-85F0-46FC-8EB4-4F9D70FA9C25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59" creationId="{8EE3E003-86B6-4960-8D3D-F2FB4AEAC6B7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61" creationId="{AC8C11FD-2A83-49EE-826C-DC3B7B699AAA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63" creationId="{36B96D42-52F7-489F-8100-50B7BE16EEEB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65" creationId="{9BE9B96F-D630-4090-9A33-F11C718ADE21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67" creationId="{F3D831AD-866E-4803-B9A6-63F890ED8FD6}"/>
          </ac:picMkLst>
        </pc:picChg>
        <pc:picChg chg="add mod topLvl">
          <ac:chgData name="yang x" userId="e542c3f68aa91397" providerId="LiveId" clId="{032D0BCC-9434-4433-8BF9-B89C13DB6B2F}" dt="2022-03-26T11:14:47.290" v="715" actId="165"/>
          <ac:picMkLst>
            <pc:docMk/>
            <pc:sldMk cId="2299384431" sldId="6765"/>
            <ac:picMk id="169" creationId="{3688454D-CBCB-4BC5-B5D3-D6D10925E076}"/>
          </ac:picMkLst>
        </pc:picChg>
        <pc:picChg chg="add del mod topLvl">
          <ac:chgData name="yang x" userId="e542c3f68aa91397" providerId="LiveId" clId="{032D0BCC-9434-4433-8BF9-B89C13DB6B2F}" dt="2022-03-26T11:08:06.188" v="438" actId="21"/>
          <ac:picMkLst>
            <pc:docMk/>
            <pc:sldMk cId="2299384431" sldId="6765"/>
            <ac:picMk id="171" creationId="{7930155A-BEAF-492D-A3D4-E7FFCFD81BBE}"/>
          </ac:picMkLst>
        </pc:picChg>
        <pc:picChg chg="add del mod topLvl">
          <ac:chgData name="yang x" userId="e542c3f68aa91397" providerId="LiveId" clId="{032D0BCC-9434-4433-8BF9-B89C13DB6B2F}" dt="2022-03-26T11:08:06.188" v="438" actId="21"/>
          <ac:picMkLst>
            <pc:docMk/>
            <pc:sldMk cId="2299384431" sldId="6765"/>
            <ac:picMk id="173" creationId="{27527736-2E6B-41A3-AD80-A9DCFF4B5816}"/>
          </ac:picMkLst>
        </pc:picChg>
        <pc:picChg chg="add del mod topLvl">
          <ac:chgData name="yang x" userId="e542c3f68aa91397" providerId="LiveId" clId="{032D0BCC-9434-4433-8BF9-B89C13DB6B2F}" dt="2022-03-26T11:08:06.188" v="438" actId="21"/>
          <ac:picMkLst>
            <pc:docMk/>
            <pc:sldMk cId="2299384431" sldId="6765"/>
            <ac:picMk id="175" creationId="{AD8962B5-8125-4AC4-AD97-8F5CC7236A83}"/>
          </ac:picMkLst>
        </pc:picChg>
        <pc:picChg chg="add del mod topLvl">
          <ac:chgData name="yang x" userId="e542c3f68aa91397" providerId="LiveId" clId="{032D0BCC-9434-4433-8BF9-B89C13DB6B2F}" dt="2022-03-26T11:08:06.188" v="438" actId="21"/>
          <ac:picMkLst>
            <pc:docMk/>
            <pc:sldMk cId="2299384431" sldId="6765"/>
            <ac:picMk id="177" creationId="{9C1CDA9E-41BC-4D47-8021-6A5260FE8913}"/>
          </ac:picMkLst>
        </pc:picChg>
        <pc:picChg chg="add del mod topLvl">
          <ac:chgData name="yang x" userId="e542c3f68aa91397" providerId="LiveId" clId="{032D0BCC-9434-4433-8BF9-B89C13DB6B2F}" dt="2022-03-26T11:08:06.188" v="438" actId="21"/>
          <ac:picMkLst>
            <pc:docMk/>
            <pc:sldMk cId="2299384431" sldId="6765"/>
            <ac:picMk id="179" creationId="{2878D127-C29D-478F-B5A0-3214573DF25D}"/>
          </ac:picMkLst>
        </pc:picChg>
        <pc:picChg chg="add del mod topLvl">
          <ac:chgData name="yang x" userId="e542c3f68aa91397" providerId="LiveId" clId="{032D0BCC-9434-4433-8BF9-B89C13DB6B2F}" dt="2022-03-26T11:08:06.188" v="438" actId="21"/>
          <ac:picMkLst>
            <pc:docMk/>
            <pc:sldMk cId="2299384431" sldId="6765"/>
            <ac:picMk id="181" creationId="{74980BFD-00D3-43EB-827B-566E1BEADBD4}"/>
          </ac:picMkLst>
        </pc:picChg>
        <pc:picChg chg="add del mod topLvl">
          <ac:chgData name="yang x" userId="e542c3f68aa91397" providerId="LiveId" clId="{032D0BCC-9434-4433-8BF9-B89C13DB6B2F}" dt="2022-03-26T11:08:06.188" v="438" actId="21"/>
          <ac:picMkLst>
            <pc:docMk/>
            <pc:sldMk cId="2299384431" sldId="6765"/>
            <ac:picMk id="183" creationId="{34CC3D96-7210-4B6C-B303-DE1EF957E78D}"/>
          </ac:picMkLst>
        </pc:picChg>
        <pc:picChg chg="add del mod topLvl">
          <ac:chgData name="yang x" userId="e542c3f68aa91397" providerId="LiveId" clId="{032D0BCC-9434-4433-8BF9-B89C13DB6B2F}" dt="2022-03-26T11:08:06.188" v="438" actId="21"/>
          <ac:picMkLst>
            <pc:docMk/>
            <pc:sldMk cId="2299384431" sldId="6765"/>
            <ac:picMk id="185" creationId="{3F616AD8-7147-4B3C-AC16-8215FF9EA56D}"/>
          </ac:picMkLst>
        </pc:picChg>
        <pc:picChg chg="add del mod topLvl">
          <ac:chgData name="yang x" userId="e542c3f68aa91397" providerId="LiveId" clId="{032D0BCC-9434-4433-8BF9-B89C13DB6B2F}" dt="2022-03-26T11:08:06.188" v="438" actId="21"/>
          <ac:picMkLst>
            <pc:docMk/>
            <pc:sldMk cId="2299384431" sldId="6765"/>
            <ac:picMk id="187" creationId="{7F5C7347-4D47-4C8C-A9C9-9CCAB1DE6BAF}"/>
          </ac:picMkLst>
        </pc:picChg>
        <pc:picChg chg="add del mod topLvl">
          <ac:chgData name="yang x" userId="e542c3f68aa91397" providerId="LiveId" clId="{032D0BCC-9434-4433-8BF9-B89C13DB6B2F}" dt="2022-03-26T11:08:06.188" v="438" actId="21"/>
          <ac:picMkLst>
            <pc:docMk/>
            <pc:sldMk cId="2299384431" sldId="6765"/>
            <ac:picMk id="189" creationId="{6AFE4577-74C2-4F1D-9130-8448204175BA}"/>
          </ac:picMkLst>
        </pc:picChg>
        <pc:picChg chg="add del mod topLvl">
          <ac:chgData name="yang x" userId="e542c3f68aa91397" providerId="LiveId" clId="{032D0BCC-9434-4433-8BF9-B89C13DB6B2F}" dt="2022-03-26T11:08:06.188" v="438" actId="21"/>
          <ac:picMkLst>
            <pc:docMk/>
            <pc:sldMk cId="2299384431" sldId="6765"/>
            <ac:picMk id="191" creationId="{1B0CB183-B4E9-44AA-B276-F2D96BDF5AFC}"/>
          </ac:picMkLst>
        </pc:picChg>
        <pc:picChg chg="add del mod topLvl">
          <ac:chgData name="yang x" userId="e542c3f68aa91397" providerId="LiveId" clId="{032D0BCC-9434-4433-8BF9-B89C13DB6B2F}" dt="2022-03-26T11:08:06.188" v="438" actId="21"/>
          <ac:picMkLst>
            <pc:docMk/>
            <pc:sldMk cId="2299384431" sldId="6765"/>
            <ac:picMk id="193" creationId="{043E7A50-4A00-4BE2-A0F5-08D81D7CF0EC}"/>
          </ac:picMkLst>
        </pc:picChg>
        <pc:picChg chg="add del mod topLvl">
          <ac:chgData name="yang x" userId="e542c3f68aa91397" providerId="LiveId" clId="{032D0BCC-9434-4433-8BF9-B89C13DB6B2F}" dt="2022-03-26T11:08:06.188" v="438" actId="21"/>
          <ac:picMkLst>
            <pc:docMk/>
            <pc:sldMk cId="2299384431" sldId="6765"/>
            <ac:picMk id="195" creationId="{16CDFECE-182C-4F8B-AA0C-EEC25065EDE2}"/>
          </ac:picMkLst>
        </pc:picChg>
        <pc:picChg chg="add del mod topLvl">
          <ac:chgData name="yang x" userId="e542c3f68aa91397" providerId="LiveId" clId="{032D0BCC-9434-4433-8BF9-B89C13DB6B2F}" dt="2022-03-26T11:08:06.188" v="438" actId="21"/>
          <ac:picMkLst>
            <pc:docMk/>
            <pc:sldMk cId="2299384431" sldId="6765"/>
            <ac:picMk id="197" creationId="{F5C9744E-1A89-40E6-88F4-574A5E8E6BF3}"/>
          </ac:picMkLst>
        </pc:picChg>
        <pc:picChg chg="add del mod topLvl">
          <ac:chgData name="yang x" userId="e542c3f68aa91397" providerId="LiveId" clId="{032D0BCC-9434-4433-8BF9-B89C13DB6B2F}" dt="2022-03-26T11:08:06.188" v="438" actId="21"/>
          <ac:picMkLst>
            <pc:docMk/>
            <pc:sldMk cId="2299384431" sldId="6765"/>
            <ac:picMk id="199" creationId="{03D8F314-303F-477A-AB28-526AF0A08BA8}"/>
          </ac:picMkLst>
        </pc:picChg>
        <pc:picChg chg="add del mod topLvl">
          <ac:chgData name="yang x" userId="e542c3f68aa91397" providerId="LiveId" clId="{032D0BCC-9434-4433-8BF9-B89C13DB6B2F}" dt="2022-03-26T11:08:06.188" v="438" actId="21"/>
          <ac:picMkLst>
            <pc:docMk/>
            <pc:sldMk cId="2299384431" sldId="6765"/>
            <ac:picMk id="201" creationId="{A76C706F-DAE6-4D71-B2B4-A8EB877C71A4}"/>
          </ac:picMkLst>
        </pc:picChg>
        <pc:picChg chg="add del mod topLvl">
          <ac:chgData name="yang x" userId="e542c3f68aa91397" providerId="LiveId" clId="{032D0BCC-9434-4433-8BF9-B89C13DB6B2F}" dt="2022-03-26T11:08:06.188" v="438" actId="21"/>
          <ac:picMkLst>
            <pc:docMk/>
            <pc:sldMk cId="2299384431" sldId="6765"/>
            <ac:picMk id="203" creationId="{317A5E40-427E-46AD-90A1-DD02C44CECAB}"/>
          </ac:picMkLst>
        </pc:picChg>
        <pc:picChg chg="add del mod topLvl">
          <ac:chgData name="yang x" userId="e542c3f68aa91397" providerId="LiveId" clId="{032D0BCC-9434-4433-8BF9-B89C13DB6B2F}" dt="2022-03-26T11:08:06.188" v="438" actId="21"/>
          <ac:picMkLst>
            <pc:docMk/>
            <pc:sldMk cId="2299384431" sldId="6765"/>
            <ac:picMk id="205" creationId="{1813E385-7299-48E6-B86F-718CD47837BD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07" creationId="{3F867477-62BC-4F02-896C-CCC140A6B9CD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09" creationId="{CE048E6D-266F-454D-B7E2-231DD57BB3BE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11" creationId="{81CF6189-698D-470F-B899-90F736760CF1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13" creationId="{6C511269-C9F6-46EB-A77C-DC0886DDB992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15" creationId="{25275854-5502-46D4-BC3F-DA1977C907BF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17" creationId="{55222385-EA7E-40D8-B2E0-457DF39DA982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19" creationId="{D7B72EDA-EB58-4730-B4EE-D76DD0B9FF49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21" creationId="{CCA32455-11CE-42B1-958C-FD48D8262DD5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23" creationId="{8648E0EF-3960-496A-A341-11A2AFC12B25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25" creationId="{06CB3D77-01A9-4211-820F-FCFC0F67B43B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27" creationId="{171F2041-D334-4082-AC46-79580D1CF02C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29" creationId="{4A4FD766-D1FC-480B-9320-371B377E3BAB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31" creationId="{4AD55164-A7DB-468F-8E1A-4D2569A114CC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33" creationId="{ACC7F9E8-8139-4C95-BCEA-AA5445E11F49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35" creationId="{DAA9FC55-6B8F-441B-B8B3-13B98ACF1454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37" creationId="{DEE28B25-7F32-44A5-B65C-22BB1CA5DD12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39" creationId="{58E4836A-9CA9-41B1-9DEB-6E493B6C785C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41" creationId="{860F10B4-69D9-4BA0-BFD7-F8BBEF0EBFC0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43" creationId="{64A5E1A9-23B4-4168-9CE1-054B7DA8D8B3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45" creationId="{D852CAE2-4998-4D2D-BAB1-256987EDA247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47" creationId="{F9994DEC-5636-460E-94F4-63CA72A75EA6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49" creationId="{1D73215D-C81F-45C2-B5C2-FECEAA65D412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51" creationId="{D14E2622-DA1E-4C7E-8CCF-C8760C6410E9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53" creationId="{C43AF1E7-D404-41E1-A322-AB3EC1F8B2F2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55" creationId="{7E73BFCF-47F0-4F86-8041-4687A599BA02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57" creationId="{C169A091-CC66-4BB0-9E46-7D3750476593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59" creationId="{DAC5CB92-A4D0-4B3E-930A-BD821D3FAFEA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61" creationId="{E5DF0690-0C63-4B1C-B8A3-2EBF4349A229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63" creationId="{0211709E-699D-4EB2-B60A-E3DE133E7A51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65" creationId="{0DFA9765-D86B-42A7-97AD-4AE64BE9BD17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67" creationId="{BEBB95BE-4477-4107-81C7-60E391512B98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69" creationId="{79FB0D6A-3415-4DAF-86CE-BAFA438ED676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71" creationId="{5D794E7B-68BF-4EC5-BF82-74A5E608ECF8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73" creationId="{F5335A01-E65E-463A-BDF0-FD3FE2C965C8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75" creationId="{D21C2318-CA80-46E9-AC16-C50CE3BCB735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77" creationId="{F2BB2907-D985-4B21-967B-5188312FD72E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79" creationId="{2270AB00-631B-4A29-828B-95A18C876EEB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81" creationId="{A1CC12F9-B996-44B4-80C6-C1F1013FEA1D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83" creationId="{5BF272D1-75DD-413C-BC12-7AF4608EB76E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85" creationId="{0672651D-C895-43EA-AAE3-4B0F49323A83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87" creationId="{5354B9FD-F677-4966-A7A2-5C55EBBE12FF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89" creationId="{A3D38E98-1613-4C0D-AEA4-3642F07956EE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91" creationId="{61186737-1B88-494E-98CE-BAEC48BE86A2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93" creationId="{402AD384-A7B0-419A-8E8C-F5583D638AA3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95" creationId="{85D49D18-18AA-419F-ADFB-44A45AAF35F0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97" creationId="{E7632C6C-734E-44D5-B0F2-73312C3723E8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299" creationId="{761B6D5A-2070-4A2B-8B0E-65F102F7CBEF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01" creationId="{74D5F15D-C875-4530-9997-3FC11D849355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03" creationId="{3EEB3358-F6D8-4271-9E2C-A10D91DA8666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05" creationId="{B078BBEF-25AA-4715-AE81-EA6F0FE34FDB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07" creationId="{223517F0-116D-4C5E-B52A-7DA61C9B3033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09" creationId="{1F91BDE0-1F6F-46B2-99CA-501B89CEA2A5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11" creationId="{CF6B0044-8946-4739-8415-CA14FCB077F9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13" creationId="{99902154-5AE8-4A7E-95FF-9FDC32BA2818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15" creationId="{9887977B-6954-489D-924D-2DC7837121E7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17" creationId="{3CC00D54-9074-49DA-B499-47883AA0DF0F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19" creationId="{99707696-0FAD-460C-B31E-E97849FF5E85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21" creationId="{4D45D972-A7A3-43D6-A0C3-E37079D4DF82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23" creationId="{1FCD18E9-1840-490C-BDFE-62BC6AC75EAC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25" creationId="{D9457DBE-5B2B-479D-A56E-9C7D16E64368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27" creationId="{D398C79B-A41C-4BA2-8D4C-49184A7B626C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29" creationId="{3E1C0BEF-FA81-498C-86F1-3DE055D54217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31" creationId="{8743C540-81F4-48E2-B525-D76E63D91A48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33" creationId="{8F3F20A6-0B7D-404D-B7DD-993DEF221BA7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35" creationId="{5D5A0BE4-8496-4F5B-93CC-F29A43EB0B1B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37" creationId="{35E5FE62-180F-4221-9107-90246EB2314E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39" creationId="{B90958D7-E68D-4571-A7C3-CA5AA6C142ED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41" creationId="{89453005-273B-4D93-83F8-D204E206A7BA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43" creationId="{55710353-96EF-4CA1-8A22-481E6D6F015A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45" creationId="{8A6C4BFF-4C47-48F4-96D6-73A89AC3AD4D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47" creationId="{2FDC0398-19EA-438E-856E-85B472A4B5BC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49" creationId="{BB1B7879-24BD-4407-B7F8-ACC387FCF12A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51" creationId="{28E9FFED-8BFC-4DE6-BBC4-B0C149D90240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53" creationId="{1B282094-CE49-442D-9EED-CF2556F90495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55" creationId="{C1787A72-F73E-4288-83CE-744830BE8BEF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57" creationId="{16498DAE-B356-490E-9471-A45309DC3A17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59" creationId="{6E4027EF-FA7F-48F0-AB98-182A3A0DF97A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61" creationId="{733CAC8E-2B67-4F05-A3C0-9BFC568F7B9E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63" creationId="{B02071C1-75C8-4B76-9013-5355C483875E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65" creationId="{A37A0E54-FD53-4E34-89FD-A129CA4289E9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67" creationId="{5655BCE7-3F36-4E53-BC16-D273EA34D1D4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69" creationId="{AEB87113-01E2-488F-8648-37E21A94055F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71" creationId="{AA5842BE-DD70-4BDD-AA69-E84CE2C08043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73" creationId="{11847750-C9AD-4370-BE40-17A494B8B516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75" creationId="{1CBF7896-82E8-48AB-9223-3111B9D8F4C5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77" creationId="{1F6091AB-47F3-4AA5-BA23-3DACB2666305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79" creationId="{F56DB8D2-AD19-4F28-AE9F-5D205F4F491B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81" creationId="{7603CDA8-950D-43EF-B59C-5B8C8D17CE5C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83" creationId="{BD42D841-6788-4088-AEAB-E69A538ADB96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85" creationId="{64088D4D-0175-48F1-9FAA-4C61419C7041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87" creationId="{509D8974-3ED8-4E54-B003-483F5F2B4DF7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89" creationId="{8D6D0C78-CBC4-4B61-8831-C25D2E6F732D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91" creationId="{D78335CE-DA91-4E83-B3D0-E60D388401D4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93" creationId="{283A8BD3-28FC-4A0E-A865-1B5A8527D894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95" creationId="{FBFC17A9-9DA0-4D1F-A864-AC5ED7133705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97" creationId="{42D9C29C-2A65-4CC3-9385-AB846C052CA5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399" creationId="{E4493C10-4991-4C34-AB3B-59741757FB1D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01" creationId="{61786185-242F-485F-9FE6-DDDA04D645E9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03" creationId="{BB059858-FC2A-4353-B131-CF501BCD5D71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05" creationId="{C5A6375F-04A7-49DD-B4B1-F28CB9A12940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07" creationId="{7EA7FAFA-1E6F-48B5-9E59-0A29D6D4F8EB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09" creationId="{458E1795-F8CF-43BD-8350-62F8DA1591F1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11" creationId="{489F5132-09D5-4A99-A25A-CDF7346927AE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13" creationId="{3893D13A-53A7-461E-943B-2339DA36D31E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15" creationId="{D0D6ABEC-CBE1-4069-9082-06C7CB4DDFFE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17" creationId="{F7126D7C-C238-4ADD-AB5C-3255FBD4DD99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19" creationId="{68A178D8-A14A-44F5-A318-35E9F190BEF5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21" creationId="{370E20F0-62F9-427C-BD55-444EE023E5BD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23" creationId="{42D1BB10-CD55-46A6-9100-3476587403D4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25" creationId="{62271CA4-CBF2-44A7-A04C-DCA2D3BCC410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27" creationId="{252E8F4D-80C7-4FFD-A0AF-26512C3ACBB1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29" creationId="{5584DD23-EB77-414F-894F-587D6909F161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31" creationId="{EBA91AF8-F75B-42D3-B53A-CC0969A87047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33" creationId="{A5CC8DC8-4FE7-4322-AE9E-26DBFC7C1D27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35" creationId="{CDD9FEA8-2841-48C2-9DBB-BE5455A29C85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37" creationId="{0E370EED-ADEF-4863-9930-F79083E70B80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39" creationId="{A45C3E1E-0B53-4CCC-9CA5-61BB10F453F7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41" creationId="{B08BD721-B4B2-416B-A16B-E604FE1B264C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43" creationId="{4920779B-6C15-4089-A0D7-644E88F4C2EF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45" creationId="{A2CA405A-3EBB-4F9C-B53C-7DFE4662C006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47" creationId="{751A4969-87EA-4480-BE14-23B2DD24D8CA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49" creationId="{4D4C6407-A605-43F1-BCAF-A0394774DFFF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51" creationId="{C6FAF4D6-04D1-4FDC-9A5F-6D8780A29E2A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53" creationId="{499C801B-B8D8-4D22-A00B-6D1A7B7574BD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55" creationId="{0C5AD7FD-DC1E-4888-92B0-D7760F91033B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57" creationId="{F89B074A-9147-4B39-926D-90A63BB07FF5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59" creationId="{CA3E11AB-4E5B-4C1D-96FF-A23732151EA2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61" creationId="{58E51BF7-E509-4097-9F04-890ADB265126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63" creationId="{56C5323E-40F7-485D-94F5-F15578F2B37B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65" creationId="{DBF26CE7-49B8-46D8-A771-4BE206BF9D43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67" creationId="{3F9F7433-0484-4E95-BA05-CAC17A96232C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69" creationId="{ADB49828-CD30-4AA6-ADB3-F876E1029C0F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71" creationId="{C95CCA9B-2B7D-401B-AE5D-B16AC545658F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73" creationId="{1B0B69A2-FF3B-4D7B-98F4-522942A258E8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75" creationId="{F878E630-5D86-4713-9FAF-541DC3BD293D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77" creationId="{7335DC62-1897-495F-87A9-B7EED40D856F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79" creationId="{750F7961-69F0-4B85-8B6E-D87510A7763B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81" creationId="{9183CB64-67E5-44DD-8FE4-EA24BE145552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83" creationId="{AE0443A4-4B8E-49AA-AE98-2978ABE72F29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85" creationId="{2D99F404-945B-4DC7-9443-2878A9D9D368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87" creationId="{CC36BB6D-A03D-4C7A-AB4C-D967F18FE04B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89" creationId="{0E7F4BA0-9951-45DB-89A9-A2B4D6BD6800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91" creationId="{B6A839C3-84BA-4A8A-8775-C9976D4AEED0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93" creationId="{6BD105B8-98CA-45E8-9764-9C6E4F7B78E4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95" creationId="{F59C9D54-A2A0-4130-AE4B-CD4E88B68E5A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97" creationId="{29182469-DCE4-4C3C-85DC-3616A7EB3D39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499" creationId="{7139B486-6A5A-41A1-A068-7EE211364403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01" creationId="{98385D36-C0FB-47FB-AD7E-A48349FBFD8B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03" creationId="{DC200E4D-E5FD-4C05-8587-7E7135FE20CA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05" creationId="{96CD835A-A6E1-450B-8A0C-77C4BFBF8F64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07" creationId="{E2C4E01A-EEDA-419B-B8A8-BEBEA03D16F4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09" creationId="{DE3C3B7D-1E87-4869-9494-ADE9BC213ABA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11" creationId="{C215AEFC-0D95-4D62-A903-868CE2072734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13" creationId="{3F617245-79E0-4B7B-A85B-9D9F2172E677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15" creationId="{64EA6F21-94E3-4D96-8074-474AF1D0B2A9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17" creationId="{46B2F731-07E5-4D82-BDC2-2D41541A5D09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19" creationId="{9F5FFC63-64A5-4DE1-AC78-52F82E44CFAF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21" creationId="{C9CE5338-5E1D-4E97-8A2D-25508B7FEF86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23" creationId="{11D09425-2161-49DC-B176-6DB750B9E800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25" creationId="{C4EC5941-92C1-4F15-9D66-0AF7BB597DEA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27" creationId="{15F2D9AF-66F0-4D69-8DB1-812134561688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29" creationId="{3ACC897E-5EAE-47C7-970B-20C418700B13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31" creationId="{8F27B327-DED8-4E05-A1F1-EE4086DB5FB7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33" creationId="{2C8CFF65-65A5-4569-B959-2393592B8E07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35" creationId="{1943FCCB-40C5-42E6-BF3C-597423C2B122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37" creationId="{986B2D16-B9F5-40CF-BF8B-64ED4D79FE24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39" creationId="{09A30194-0B12-4E65-AFBC-A825B06ED125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41" creationId="{A166F873-5385-4860-8B25-676CA7CCADB8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43" creationId="{5C97365A-68E6-4BF6-9BEF-0DBB02C1B5CF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45" creationId="{6AD97EC2-4A6D-45A1-A8FF-81AC80E3B7E2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47" creationId="{BC19D0B1-B56A-491A-AD08-3E223EE9DBDC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49" creationId="{64DF180B-40F6-4DB2-98D4-804256BA50FC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51" creationId="{EE80ACF7-DEC7-4244-A476-C806BB886696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53" creationId="{D9D30E92-CF51-4ACD-A487-86CF3466FAAD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55" creationId="{88060152-A5D8-4E70-8321-D03C145CA50D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57" creationId="{9D3A70F8-724D-49EC-8F19-4BD6E80AEAD8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59" creationId="{2BB660A5-844D-4871-AFDC-9F9FEF9F594B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61" creationId="{D35494A0-F7F5-4223-90AB-DC8F00F7A9C1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63" creationId="{9D0943BD-3756-4046-A048-4F90E60A738F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65" creationId="{6A67E12E-F2B4-42E7-84ED-DA14A7881099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67" creationId="{CA81D1A5-48F6-4A48-A6B9-830046FB2DA6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69" creationId="{73321E6D-A27F-4E26-A1BE-0385B2FFFB3E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71" creationId="{26601FD4-AA4D-4E69-B8AF-1C719402C5D1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73" creationId="{C61DDAC5-656C-41D0-906C-8E40CE393EFD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75" creationId="{55E65D0E-73EE-4CF0-8A56-4884865C363D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77" creationId="{2CA30F7D-B35E-4A1A-8FEC-98C253A85B0D}"/>
          </ac:picMkLst>
        </pc:picChg>
        <pc:picChg chg="add del mod">
          <ac:chgData name="yang x" userId="e542c3f68aa91397" providerId="LiveId" clId="{032D0BCC-9434-4433-8BF9-B89C13DB6B2F}" dt="2022-03-26T10:47:47.317" v="183" actId="21"/>
          <ac:picMkLst>
            <pc:docMk/>
            <pc:sldMk cId="2299384431" sldId="6765"/>
            <ac:picMk id="579" creationId="{305BD07A-5A80-490A-8FAE-903A55E2B0B9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582" creationId="{52FBF4D3-8B8C-4CDA-B9C2-B952C69E5940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583" creationId="{019CD4BC-7430-4A42-A9DC-8AF32506DE27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584" creationId="{EC8B43EA-C6F3-4A34-8211-BA3BCE0D1C1C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585" creationId="{63F665EA-1AB6-4AB2-9C85-24F57DE12795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586" creationId="{4FD7C557-F822-4F5D-82D5-45BBF9ADE70F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587" creationId="{1F8374C2-FB6C-4E75-A93D-72C1724BF44F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588" creationId="{FE6427F7-0E8A-4B70-B240-9F539AF271B2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589" creationId="{7E0E70FC-0BC4-4AF7-AC30-7A6DFB1EFD20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590" creationId="{C6D0DAC1-20E8-4899-A091-98C7A18E13F9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591" creationId="{0433A83E-219A-4311-AD92-D0DD13546ECE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592" creationId="{D9771D9F-AC6C-48BB-A798-EEDA3775517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593" creationId="{200888B5-BC8F-4036-A114-98570199B485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594" creationId="{880B4BC8-A5E0-4272-A4C1-4E739D64E79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595" creationId="{7F63E672-9BCA-4882-BA11-F97BE575F067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596" creationId="{47F99B48-3D8F-465B-8C07-0052F0ABA101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597" creationId="{CE1D6A79-BDC4-43D6-A449-005A6646CFD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598" creationId="{95962AE1-3064-4D69-9376-1E7201A34A7D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599" creationId="{17FE5640-824F-47EA-A5B9-7AD6BF482322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00" creationId="{8559101E-D7B4-49DA-A76B-6E1BF260640B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01" creationId="{9627F5F7-D6CD-4F89-9474-5C7565BB1AF8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02" creationId="{B88139B4-BB3C-449D-AE9B-0E452B54F7A8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03" creationId="{E53C632F-1E8A-4A3B-8B2A-E06572DD842F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04" creationId="{355B1494-23F4-4E3A-80ED-74A8B0DC6DC4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05" creationId="{DC0BAB76-B417-46E0-8925-179FECB8FBE2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06" creationId="{9E442366-FBCB-415B-B6A0-C803F3C20FCE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07" creationId="{816C19C6-0A1D-4570-B706-D8E81F3C2350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08" creationId="{8A75663B-6F2D-4B8A-9633-0D30EB8227EF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09" creationId="{B9A7672C-15A3-4BFA-AC2B-8A7DD23271F5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10" creationId="{FDFF83BA-C389-4545-877B-F0732651A3E6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11" creationId="{49CC6C7A-84B8-4064-AE25-6CFCBA3A78D8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12" creationId="{40468D5F-DED6-4111-9A7A-3E4FD495FEC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13" creationId="{903A11DA-CCC7-4DBD-9EAD-BA4B93C5640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14" creationId="{00014907-BD80-4AE9-AA0D-6F993AAC604B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15" creationId="{493265D4-0B81-498F-98A6-062AFFAA29C0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16" creationId="{43ABC8DE-E1A8-4DEC-A12C-A2FB879B0E1E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17" creationId="{8C315C30-25F3-450F-BDC8-95C1911CA291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18" creationId="{C63444DB-8C07-4D22-8313-9E05AC0CFAA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19" creationId="{FB1139BA-4510-4691-951F-580D0E37913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20" creationId="{755CA086-D3FF-42C1-9F1E-5D980393FAA9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21" creationId="{51457667-354F-4A2D-AE92-FA4F97AEE05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22" creationId="{F7E3A5C0-2762-4040-A3FE-EA534F40286E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23" creationId="{3F754B35-C2B7-49C6-8345-D544DF2D37EF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24" creationId="{01AF51B6-F5C0-42F2-8319-0A8E82A39FD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25" creationId="{63B97C11-4759-49BB-81B5-D1360CE4F695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26" creationId="{549D7ADE-8AAD-41DC-BEC6-E1D1BF10B553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27" creationId="{2AD6F7FC-5FCA-45E5-BD53-74E971BD5B6D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28" creationId="{7D48920D-E5A0-4EBF-A01F-F1D22DD8724F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29" creationId="{CDEAF3EB-FEE2-4403-891C-CD3E4D01A73E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30" creationId="{807A52F8-861A-42D9-8971-E6CC572364D6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31" creationId="{41502E92-664C-4770-9459-28F0839C1479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32" creationId="{CCD88835-C56F-43F6-9571-5E3A7D09522F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33" creationId="{A72F2B35-1755-4A1B-B028-E39515675D51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34" creationId="{9F8313D0-30F8-4966-9917-A6ECCF186AEB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35" creationId="{5B4D7D51-BDCA-442A-B414-B277D9A71705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36" creationId="{DB117F89-E2F2-4695-BB75-23783F17CD04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37" creationId="{725CFE93-DE22-4A1B-B70A-039EB6343EFD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38" creationId="{BDDAC7C4-D493-4F41-B186-D2AD01BC1E13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39" creationId="{87F9110F-B0C8-4F35-85AD-DD02967DCCCC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40" creationId="{CD8E0A20-3A14-4FCC-9241-6D391062C60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41" creationId="{AA9CBFDF-7E49-4104-8E88-558E692D80D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42" creationId="{37201260-3802-4AA6-B76D-2861FEC487D5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43" creationId="{11619C3C-1FAD-40F4-BFF9-7A3871A80255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44" creationId="{FD0EF1A3-0968-401D-9973-F5CF8596C3AB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45" creationId="{4061FA59-AD19-407F-9AC3-E8FBEA4EB047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46" creationId="{6ADE2026-1B73-4422-81E6-4C8E6B5B8ED5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47" creationId="{4C445915-26F8-42A5-BB5F-285350BC7AF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48" creationId="{3116BC75-2EF1-4E11-B645-6CFCDA6FED60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49" creationId="{5ECB6510-6560-49BF-8D25-3B015D7429D5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50" creationId="{79066D5B-3F83-4875-A714-9B87F8BAE21D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51" creationId="{9FA0E316-B5DF-46F2-B4B0-8C45DCA3B3F8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52" creationId="{D0992D38-D433-490D-BD81-9CC0E702A7B3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53" creationId="{F6D0B753-C9AA-4FB8-995D-AFC927117F6C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54" creationId="{4C3FCF15-ED94-48AF-9FDB-7C24F3031C91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55" creationId="{10A27E84-9F06-4B46-A3DF-DEB504131B6D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56" creationId="{8EEA2DC1-27BF-4DC3-B22B-BC6CE9D7C92D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57" creationId="{443495CF-4B69-4757-AAC0-6E172C3B9083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58" creationId="{959879FE-616A-4A67-8D12-AD54F8AF6612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59" creationId="{30D30003-D1BF-4C65-ACD8-A31515E766E5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60" creationId="{58C2B6CE-E849-4EFA-8C0C-143FBA26BA2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61" creationId="{453B4C2C-BA0B-43DD-BD12-6BA6A4CD34AD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62" creationId="{AE68BECE-372F-4EED-B1EF-27EE4806E72E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63" creationId="{6267DA09-34E6-4A2D-93E7-2467124D05ED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64" creationId="{B092A679-7AAD-4605-BC71-0FCB35AAC7D2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65" creationId="{F4913CE2-F680-42E1-A35D-90C47B378EF6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66" creationId="{E811F476-F691-44B8-9F30-5685BBAC110E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67" creationId="{8B0BB349-68A9-4ECE-B1EC-0D44F2647AB5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68" creationId="{CCBCA954-C86B-4C50-A7A9-40C1C6F734C7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69" creationId="{D1B17729-A1B4-4589-B805-D694A28FD998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70" creationId="{572311CF-8619-41FC-9FA0-37900D88D94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71" creationId="{FF59C3A5-9636-4377-A617-B0A0B728FA4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72" creationId="{B1FE039C-51E9-4B3E-B3B7-C965E7A92327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73" creationId="{EF9173C2-61D6-4E26-90E1-C7C3A6BA3DC2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74" creationId="{79F680A6-5D38-4B18-838B-EBC95E2D7B9D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75" creationId="{AF8657C9-1EDF-4D84-B061-5AA5E93878F0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76" creationId="{1D152B25-80AD-4348-9BD1-61EEB8583C36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77" creationId="{BC31B3DC-E15A-4ADB-AC57-964181B6731D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78" creationId="{8122341F-BEB5-4550-8AB6-D0300E0839A4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79" creationId="{DB96F55B-4327-49B9-B327-BD101BE5D36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80" creationId="{C5283FB3-67E2-469B-A219-7F5DE723DEC2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81" creationId="{6D55CCC8-D036-46A7-B2FA-4BB7DA4582F3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82" creationId="{2EA62A3D-4A89-44EC-9E27-96E145317AE2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83" creationId="{B3AD140C-1B35-43C4-AB8B-9B63A0028449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84" creationId="{5FA4C012-BD16-4397-BB46-D5723EC53D25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85" creationId="{6130C7BA-4BE1-47DF-A261-CF942AC7DED2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86" creationId="{D132CA3B-31BA-4EF3-8379-AFCAF859E748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87" creationId="{9EBBF6D4-8C30-40D0-9736-D4FA3A6AF9CB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88" creationId="{BCB4066E-A24D-45CF-8CCD-12C13046405D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89" creationId="{F2B3AC78-F37F-42A6-B062-CF6E03B052F1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90" creationId="{28591AD1-793C-40D0-87D9-B27794B10FFF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91" creationId="{A83D97A9-3FCF-4971-A192-E12829C1E77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92" creationId="{51BAB8CD-2195-4291-A367-063510F5AC6D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93" creationId="{6F658DD8-794C-45D9-8618-19DF14E42EFB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94" creationId="{DC15B158-9BAA-4BB1-9DE5-3F7B2573D874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95" creationId="{6A572F68-FFEF-47B4-9D7E-839040B3BBBB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96" creationId="{1DEBDF7D-A760-4C5D-A0FB-0C9B9CB1512F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97" creationId="{6911AB9B-74FE-4629-810D-97716AC45383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98" creationId="{EAF7925D-397B-439F-8768-FA6474FF23E8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699" creationId="{3B5279B9-B6CA-4841-944B-18CCAFF66F10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00" creationId="{0833B3B4-A585-42C5-9284-8909BB3B97A3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01" creationId="{F0941184-BD32-47EA-91D2-08C3944221DE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02" creationId="{A9922633-BE34-4B0A-BE1C-F2C03444D2B1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03" creationId="{627D076D-F24F-4273-AF48-64E3CBBDFE0E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04" creationId="{4E48E96C-3DFA-4C23-A20D-661243BA8704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05" creationId="{39BCCF18-BA28-41FB-A1C4-340466BE3857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06" creationId="{C633966E-540D-48D9-BFB3-2FD88E1F702F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07" creationId="{D196ACCD-6C57-4CC9-B606-44FB8CE693F7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08" creationId="{8E6C506C-80E1-4D3D-8FC4-CC0C478A92B0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09" creationId="{46CD2A83-DFC4-46BF-952B-E63697EB2200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10" creationId="{212A374D-207F-457F-A786-02F1E73E8BEB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11" creationId="{FB4A7B8A-5BCF-428C-92C3-3B1C83ECF48E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12" creationId="{D0CED34F-13FF-4B03-AEAD-E0E37DC9BA77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13" creationId="{BFF35A2E-4661-4B37-BF33-2673E4707CEC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14" creationId="{8F77E0D4-A9B7-4CDE-BBDB-10E5F11146C8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15" creationId="{38200541-B1AC-41FF-8AB9-FF6EE165232E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16" creationId="{D134640D-9A35-4B45-B447-B4B17491E566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17" creationId="{EB2A0983-EBA3-4860-AA4B-AAFDABB48279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18" creationId="{4E664444-1A06-4A83-8BEF-E67A17F2AA3F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19" creationId="{A9E211BE-7516-416A-94C1-977629B5377D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20" creationId="{75DF9CDA-652B-4A71-8E5D-A1185F91852F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21" creationId="{5E207463-902C-4736-838A-8384B73736B1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22" creationId="{FF941C5E-927C-4428-9BE2-659FBD8FC3A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23" creationId="{F57AF3E2-1CEF-4392-B258-61B71D15352D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24" creationId="{E9550FA0-A073-4014-B976-0103C396A1F8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25" creationId="{DC1AEC79-685A-4883-A10D-52AF97FCF385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26" creationId="{42F86153-FDA5-49E2-9275-3BEE0404D276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27" creationId="{84A1A7A9-0B44-4518-9BAF-2494C490C5BB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28" creationId="{BD1A2ECD-ABF1-4CA1-A900-34FC482E95BB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29" creationId="{84C87EBC-F61D-4997-BD7C-6219B512665B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30" creationId="{675AD758-221E-45FB-8135-7D5F56E6B205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31" creationId="{B2C9B72C-AC91-4F39-8E72-F79CBE878AF7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32" creationId="{A7ED93BE-11E3-4358-9C89-BF630F72C5C8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33" creationId="{A66D82CD-E95B-447A-81FB-C21CDCAB3C6D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34" creationId="{39CC622E-DF50-4C23-A8F8-C3BAC67967C7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35" creationId="{B3B1D8B0-1039-4443-85EE-66AF5E19244F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36" creationId="{4C59DEE4-6A12-444F-951D-15396CF3794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37" creationId="{6BAD3A24-CCB0-488E-8660-2B2C4DFD0A58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38" creationId="{549EC7FC-C8C8-4CFC-869B-622D2C1F523B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39" creationId="{8E270BB2-4E76-43FF-9B2E-4D0582A8616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40" creationId="{6CEDC233-14B9-4893-BB72-2D020A6E4880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41" creationId="{EC7C1CF7-A715-4905-ADB3-E9DDC1657AB9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42" creationId="{7691E22F-2875-44B2-B9DC-A0D59EB7C736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43" creationId="{8BF02270-CE88-468B-96CD-C2D0465CA92F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44" creationId="{CEB4803B-CB40-4999-BCCD-43661702DACC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45" creationId="{21EB25F5-BA2C-481D-A143-404A963AC81D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46" creationId="{6B8BC12C-0CEA-4969-B5C6-AEDE911947D5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47" creationId="{ADAC49C7-0C49-45AF-A064-A7ED9AA11A27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48" creationId="{424A68F0-A7BA-4673-AF0B-86B9569DA673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49" creationId="{DE1E4AB8-5ACE-4AC6-8F78-9A26B672C066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50" creationId="{F8A69AAB-7670-4FC6-A3E4-C06B8AFD986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51" creationId="{CF3DAEAD-EE52-4345-924F-201E409CEDCF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52" creationId="{BB9BAD7A-FE5D-4FBD-8B5C-27667111042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53" creationId="{5474BE24-3358-4304-866B-04FE5C85B17E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54" creationId="{203244FD-49F4-4330-B599-ACDE99A5EC60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55" creationId="{91496345-2011-4E68-95EA-99BC866A3C6B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56" creationId="{5BCDC23B-D192-4088-BD61-4D1F2A01CD20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57" creationId="{69EFE9D1-51A5-4E9D-AFD0-0B97AB73647E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58" creationId="{6C1654D1-6AB2-4E47-B551-8D41F49DAC18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59" creationId="{06978BB9-025B-4FF4-BE0F-A375DECFCDF1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60" creationId="{9323EF9D-66AF-411D-AB83-E76D1B40FF3F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61" creationId="{3CEFC3C6-E7A2-4F08-AC7C-2292096E4DE4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62" creationId="{5013A9F8-8336-4EC6-BFAD-9B38F7C3BE55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63" creationId="{FBC0EF43-BD61-4A2E-A4E7-8983B0DDC9FB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64" creationId="{BCDA7366-AA5F-4FB8-909E-5619C1E10645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65" creationId="{A7C71A66-6A74-43E2-B77C-98CE28D07FBF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66" creationId="{C1EEFBA5-8ADB-459B-A291-61C93068EFF6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67" creationId="{E5EA5266-A089-4554-ADC5-2F5EF7DA076A}"/>
          </ac:picMkLst>
        </pc:picChg>
        <pc:picChg chg="mod">
          <ac:chgData name="yang x" userId="e542c3f68aa91397" providerId="LiveId" clId="{032D0BCC-9434-4433-8BF9-B89C13DB6B2F}" dt="2022-03-26T11:07:50.840" v="436" actId="165"/>
          <ac:picMkLst>
            <pc:docMk/>
            <pc:sldMk cId="2299384431" sldId="6765"/>
            <ac:picMk id="768" creationId="{463D91B0-672A-497D-AD47-EDD4BE355835}"/>
          </ac:picMkLst>
        </pc:picChg>
      </pc:sldChg>
      <pc:sldChg chg="addSp delSp modSp mod">
        <pc:chgData name="yang x" userId="e542c3f68aa91397" providerId="LiveId" clId="{032D0BCC-9434-4433-8BF9-B89C13DB6B2F}" dt="2022-03-26T11:17:42.044" v="828" actId="165"/>
        <pc:sldMkLst>
          <pc:docMk/>
          <pc:sldMk cId="1746266755" sldId="6766"/>
        </pc:sldMkLst>
        <pc:spChg chg="add mod">
          <ac:chgData name="yang x" userId="e542c3f68aa91397" providerId="LiveId" clId="{032D0BCC-9434-4433-8BF9-B89C13DB6B2F}" dt="2022-03-26T10:48:03.478" v="186"/>
          <ac:spMkLst>
            <pc:docMk/>
            <pc:sldMk cId="1746266755" sldId="6766"/>
            <ac:spMk id="197" creationId="{B3A2ED1E-7F8D-4B7D-AA73-242AA02F7779}"/>
          </ac:spMkLst>
        </pc:spChg>
        <pc:spChg chg="add mod">
          <ac:chgData name="yang x" userId="e542c3f68aa91397" providerId="LiveId" clId="{032D0BCC-9434-4433-8BF9-B89C13DB6B2F}" dt="2022-03-26T10:48:03.478" v="186"/>
          <ac:spMkLst>
            <pc:docMk/>
            <pc:sldMk cId="1746266755" sldId="6766"/>
            <ac:spMk id="198" creationId="{6942510C-F20A-4B6D-A522-C77A146E0B38}"/>
          </ac:spMkLst>
        </pc:spChg>
        <pc:grpChg chg="add del mod">
          <ac:chgData name="yang x" userId="e542c3f68aa91397" providerId="LiveId" clId="{032D0BCC-9434-4433-8BF9-B89C13DB6B2F}" dt="2022-03-26T11:06:58.951" v="429" actId="21"/>
          <ac:grpSpMkLst>
            <pc:docMk/>
            <pc:sldMk cId="1746266755" sldId="6766"/>
            <ac:grpSpMk id="2" creationId="{1EF42466-597E-4F8B-924B-2B8DEDE4A6F6}"/>
          </ac:grpSpMkLst>
        </pc:grpChg>
        <pc:grpChg chg="add del mod">
          <ac:chgData name="yang x" userId="e542c3f68aa91397" providerId="LiveId" clId="{032D0BCC-9434-4433-8BF9-B89C13DB6B2F}" dt="2022-03-26T11:15:01.424" v="717" actId="165"/>
          <ac:grpSpMkLst>
            <pc:docMk/>
            <pc:sldMk cId="1746266755" sldId="6766"/>
            <ac:grpSpMk id="3" creationId="{0A9192CB-6269-4ED9-AA4F-87BDEF502527}"/>
          </ac:grpSpMkLst>
        </pc:grpChg>
        <pc:grpChg chg="add del mod">
          <ac:chgData name="yang x" userId="e542c3f68aa91397" providerId="LiveId" clId="{032D0BCC-9434-4433-8BF9-B89C13DB6B2F}" dt="2022-03-26T11:17:42.044" v="828" actId="165"/>
          <ac:grpSpMkLst>
            <pc:docMk/>
            <pc:sldMk cId="1746266755" sldId="6766"/>
            <ac:grpSpMk id="4" creationId="{371A6A7C-894B-403A-89C4-3B320A7C1951}"/>
          </ac:grpSpMkLst>
        </pc:grpChg>
        <pc:grpChg chg="add del mod">
          <ac:chgData name="yang x" userId="e542c3f68aa91397" providerId="LiveId" clId="{032D0BCC-9434-4433-8BF9-B89C13DB6B2F}" dt="2022-03-26T11:17:42.044" v="828" actId="165"/>
          <ac:grpSpMkLst>
            <pc:docMk/>
            <pc:sldMk cId="1746266755" sldId="6766"/>
            <ac:grpSpMk id="5" creationId="{0EA85872-3208-4D92-A430-4D41B471588B}"/>
          </ac:grpSpMkLst>
        </pc:grpChg>
        <pc:grpChg chg="add del mod">
          <ac:chgData name="yang x" userId="e542c3f68aa91397" providerId="LiveId" clId="{032D0BCC-9434-4433-8BF9-B89C13DB6B2F}" dt="2022-03-26T11:08:33.733" v="446" actId="165"/>
          <ac:grpSpMkLst>
            <pc:docMk/>
            <pc:sldMk cId="1746266755" sldId="6766"/>
            <ac:grpSpMk id="217" creationId="{5B4E1196-20B2-44A5-95DE-CFBBB8649D55}"/>
          </ac:grpSpMkLst>
        </pc:grpChg>
        <pc:grpChg chg="add del mod">
          <ac:chgData name="yang x" userId="e542c3f68aa91397" providerId="LiveId" clId="{032D0BCC-9434-4433-8BF9-B89C13DB6B2F}" dt="2022-03-26T11:17:42.044" v="828" actId="165"/>
          <ac:grpSpMkLst>
            <pc:docMk/>
            <pc:sldMk cId="1746266755" sldId="6766"/>
            <ac:grpSpMk id="405" creationId="{595AD1F3-3694-436A-B7E7-BA87A3D1A857}"/>
          </ac:grpSpMkLst>
        </pc:grpChg>
        <pc:grpChg chg="add del mod">
          <ac:chgData name="yang x" userId="e542c3f68aa91397" providerId="LiveId" clId="{032D0BCC-9434-4433-8BF9-B89C13DB6B2F}" dt="2022-03-26T11:17:42.044" v="828" actId="165"/>
          <ac:grpSpMkLst>
            <pc:docMk/>
            <pc:sldMk cId="1746266755" sldId="6766"/>
            <ac:grpSpMk id="406" creationId="{316DAD40-7CAB-4D14-B32C-EC06B44ABD11}"/>
          </ac:grpSpMkLst>
        </pc:grpChg>
        <pc:grpChg chg="add del mod">
          <ac:chgData name="yang x" userId="e542c3f68aa91397" providerId="LiveId" clId="{032D0BCC-9434-4433-8BF9-B89C13DB6B2F}" dt="2022-03-26T11:17:42.044" v="828" actId="165"/>
          <ac:grpSpMkLst>
            <pc:docMk/>
            <pc:sldMk cId="1746266755" sldId="6766"/>
            <ac:grpSpMk id="407" creationId="{09B610DA-8827-4CC5-8300-9679C265C136}"/>
          </ac:grpSpMkLst>
        </pc:grpChg>
        <pc:grpChg chg="add del mod">
          <ac:chgData name="yang x" userId="e542c3f68aa91397" providerId="LiveId" clId="{032D0BCC-9434-4433-8BF9-B89C13DB6B2F}" dt="2022-03-26T11:17:42.044" v="828" actId="165"/>
          <ac:grpSpMkLst>
            <pc:docMk/>
            <pc:sldMk cId="1746266755" sldId="6766"/>
            <ac:grpSpMk id="408" creationId="{57FCB2BC-6E73-4ADF-A7C3-559DA695E386}"/>
          </ac:grpSpMkLst>
        </pc:grpChg>
        <pc:grpChg chg="add del mod">
          <ac:chgData name="yang x" userId="e542c3f68aa91397" providerId="LiveId" clId="{032D0BCC-9434-4433-8BF9-B89C13DB6B2F}" dt="2022-03-26T11:17:42.044" v="828" actId="165"/>
          <ac:grpSpMkLst>
            <pc:docMk/>
            <pc:sldMk cId="1746266755" sldId="6766"/>
            <ac:grpSpMk id="409" creationId="{6EFD137B-AF3C-4D47-8E75-CF359A6C6D2D}"/>
          </ac:grpSpMkLst>
        </pc:grpChg>
        <pc:grpChg chg="add del mod">
          <ac:chgData name="yang x" userId="e542c3f68aa91397" providerId="LiveId" clId="{032D0BCC-9434-4433-8BF9-B89C13DB6B2F}" dt="2022-03-26T11:17:42.044" v="828" actId="165"/>
          <ac:grpSpMkLst>
            <pc:docMk/>
            <pc:sldMk cId="1746266755" sldId="6766"/>
            <ac:grpSpMk id="410" creationId="{43EB5B85-E644-4C32-ABF6-E6DF9758F55E}"/>
          </ac:grpSpMkLst>
        </pc:grpChg>
        <pc:grpChg chg="add del mod">
          <ac:chgData name="yang x" userId="e542c3f68aa91397" providerId="LiveId" clId="{032D0BCC-9434-4433-8BF9-B89C13DB6B2F}" dt="2022-03-26T11:17:42.044" v="828" actId="165"/>
          <ac:grpSpMkLst>
            <pc:docMk/>
            <pc:sldMk cId="1746266755" sldId="6766"/>
            <ac:grpSpMk id="411" creationId="{96B37297-5ADF-4B6D-90BE-21A2107B87AC}"/>
          </ac:grpSpMkLst>
        </pc:grp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6" creationId="{BE5FD3D0-0F0D-4517-BC28-1DFDE0A3D1FD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7" creationId="{607AA8D0-FB76-4AFF-8B2F-7021991C7C4F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8" creationId="{EEB6AA12-2E26-4EC0-BEC0-9EDB028A4701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9" creationId="{EA6F971C-478F-475E-8747-7BA8A725CB63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0" creationId="{4EB85DEF-9E33-44BC-81A2-EB84ECB351D8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1" creationId="{CD4423A3-8CFD-44FD-987D-EA5CD6CE70B8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2" creationId="{F44B91FC-5CCA-4269-891E-B217813AC97B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3" creationId="{BA036F64-706B-425A-A6CA-65AA932FBF4B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4" creationId="{4C67BE7D-2C22-4884-9930-76F716409689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5" creationId="{C9C3864D-7EFE-436C-9877-B7E2BB456CBE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6" creationId="{BD9CB1A5-D987-4B64-9398-1518E2A09BA6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7" creationId="{553FC5EB-F3C2-4AA8-8D3B-098EDCE2C2C8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8" creationId="{884DCA3B-5E00-4DE5-90AF-DC834473BF82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9" creationId="{77F0B820-C916-4310-996D-4660E1C9CF89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20" creationId="{308A3302-03DB-41DB-8750-43EADA4B0720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21" creationId="{D79D3180-1310-485C-9E28-2571DC452F1D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22" creationId="{0C5625A7-4B29-4966-84A3-5196772A73D5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23" creationId="{BEC7F16D-080F-4686-B11C-9C4D03C9E241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24" creationId="{CC2CAA1A-5903-411A-8E98-623288265BB6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25" creationId="{C38511BD-7660-43CD-BA59-8B10992A7F47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26" creationId="{A1BC32F6-80E5-45D3-9B7C-095CDF863DAC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27" creationId="{C815A25D-EACC-4853-9BB6-D5EFE3DF94BB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28" creationId="{563F9FFD-7B53-4E0B-9327-FCD2CC872D85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29" creationId="{7611F477-AA1D-4FDC-B056-057166AF6352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30" creationId="{AC9146B1-8138-4348-9758-C09FD61DE314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31" creationId="{18B5C782-4B75-45CC-B7C1-2C2B0D0FEECD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32" creationId="{5066EEDD-AAC4-4E5F-9E74-5DE05D8E4245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33" creationId="{94B614BF-D786-45A0-93AC-7D137B9243C5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34" creationId="{3315CD4E-4C55-4744-83E2-EB744DD5E7F8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35" creationId="{4E295E8F-503A-47EC-AA5D-BE63E8DDFB33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36" creationId="{9C43634F-24FF-48FF-B514-F852531172C3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37" creationId="{D276C15A-A1C3-40A9-B5F0-9C4718BDC8A4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38" creationId="{D60D47B8-92D0-4671-BF2E-9304B88BAAC1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39" creationId="{6A2EC5B2-8363-4CD3-B83B-2F5B59057FA8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40" creationId="{518EBFE2-FDD3-4E13-B11F-2815B7807ED5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41" creationId="{8D8CDA8C-3E4B-4F7F-9B25-2E1BFCDAE7F0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42" creationId="{29D0E186-0875-4C58-A3FA-E413AB030F42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43" creationId="{AE0F0838-B97F-447D-8E99-EABB177D5361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44" creationId="{4E03E257-D379-460C-9C43-C05C2EC4960B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45" creationId="{079AFE1F-80BB-428F-ABCF-D11C37B798BA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46" creationId="{8B732C2D-A620-4482-9015-7D0C1125A5DB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47" creationId="{48913646-FB7F-4C14-8E43-AD814A72C812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48" creationId="{A5B6BD0F-A50F-4E13-A475-DEAC52299ED2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49" creationId="{2AE5116D-322A-4740-9CA8-85F3F7619303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50" creationId="{98E0FB99-8826-47B6-9BC6-9019D3CDA555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51" creationId="{A32F5F3E-3F2E-43C8-92D8-D600EF2F644C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52" creationId="{8F0CFC85-5401-49AA-9B81-F5CE22946343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53" creationId="{6FDAE200-4C46-49E1-A29D-30FBC6C36AA7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54" creationId="{DF953972-D452-46E2-9A32-A950F3697E52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55" creationId="{9F320BBF-DCC7-4171-A46F-CBF10598D7AF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56" creationId="{B1CAA169-A5A0-4AFB-848D-E1422C738068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57" creationId="{282CE923-E8FF-4D13-A5BC-55989D60BBCE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58" creationId="{A4AC90F3-1C45-4A62-990B-001089148051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59" creationId="{BA322BBC-66A7-419F-965E-7C7D82C4D0E3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60" creationId="{A00B6498-DD41-485E-887C-C3179331263E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61" creationId="{B18EBD2F-4A36-4C34-A2B1-EDA7AEC7AB9B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62" creationId="{C0636657-21F8-4D7E-99E7-C716F8367BA6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63" creationId="{A8C686DA-920F-4561-81B8-1BE92F97538E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68" creationId="{5738F2C9-0088-456C-91BD-F8EED7AD2DF3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69" creationId="{6460B10A-D4EE-41F3-A49C-F72AD49FBAF7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70" creationId="{1279D313-22AC-4636-8310-52A5834BD2AC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71" creationId="{B2A7DCBE-DF92-4540-94B8-2A42A25FC198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72" creationId="{71CCDBE1-070A-40AF-A627-9189F41ACCB9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73" creationId="{48DD52BC-9197-409A-B231-DE8032E327F7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74" creationId="{3103B254-A710-4621-A169-E3334C46C6DB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75" creationId="{903FCC0F-F720-4AEE-BB23-142F11073301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76" creationId="{2F4C086D-6D41-47DC-A2CC-ECF033B4FF0F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77" creationId="{1BB9DFA9-655F-4FEA-9056-258ADC4834A9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78" creationId="{621FCF24-5950-4F54-BDCF-1B1C1541AF0D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79" creationId="{C9A6EAAB-977D-46D0-B808-DA4522740994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80" creationId="{04EEF6ED-E546-4007-B855-0D03E37E7D63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81" creationId="{A58E9450-F002-460E-AEE6-E6425BBD2879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82" creationId="{24EC3BF7-6C38-42D0-B1AC-72D58C7213AD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83" creationId="{E4A8D4C9-77B8-4429-8458-9F7B19D25667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84" creationId="{10816C57-4229-4E6A-A102-51983EADE7DE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85" creationId="{790DA8A2-629E-4405-AF98-03F155E82039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86" creationId="{3D1915BC-8BD5-4B3E-A2FE-0810855EB9C9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87" creationId="{6DD64922-4537-4CE4-91BD-34CAC4B1520A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88" creationId="{7DE47636-4AB0-4590-8CA6-2BAD846C0993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89" creationId="{2CC5E50E-C566-4087-B50C-F2B9ABD5945D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90" creationId="{D7BF038E-7B8D-449F-857B-B1211692C1B1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91" creationId="{A5BA2D4A-1C48-42A0-B196-4183FC29EE66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92" creationId="{EEC5D273-CFCA-40E3-B84F-D1622B0007CC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93" creationId="{38410399-CB1F-4819-9D2F-780EB96400E0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94" creationId="{31A122D1-B31A-4D90-97B9-40FE3C25FB81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95" creationId="{1A7367F8-E463-4EF1-8206-AB18CFCC4491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96" creationId="{80BDF94D-307D-439D-9F9B-E6042D301C88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97" creationId="{86EAB6DA-E2C2-49C6-8109-410C68DC3114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98" creationId="{D2E7F85A-732F-4C15-9FB4-AD6B308A188C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99" creationId="{7A3EBBDD-B2A5-4CFC-87FF-F0E3BDE9B8B1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00" creationId="{3635EFA5-BBBB-441C-B024-82CE47EA8366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01" creationId="{0AC46254-F5DB-4582-BFB0-4D501AC8094B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02" creationId="{27D5BD68-56C7-4F8B-925D-8DF43603EDBF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03" creationId="{15FEAA59-D7D4-4605-9A45-04DFA69B0B1B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04" creationId="{1603854D-2F46-4D5B-AF5C-C4886A727059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05" creationId="{EB9177C0-FBED-48BB-9877-D35CF3BE9A81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06" creationId="{0E8F49A6-9F08-4A73-BEC3-1C142C474D0A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07" creationId="{AE7BF5AA-7622-4DD7-8CA0-CFD88061399E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08" creationId="{A5357D4F-36D1-4ADD-B6CA-130EF8CA5FDE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09" creationId="{2AC5A8AE-A1F1-4D06-828E-1FAABD834C98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10" creationId="{06E160E9-C06A-4368-B15F-72FADBB744C8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11" creationId="{0E113946-8D1A-4A0C-89C9-BCC2B6996E84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12" creationId="{6A830F15-92F6-4303-BA95-A795A26F5F12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13" creationId="{971F6EB6-4A03-4DF4-A9BD-506A454A72BC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14" creationId="{93F4AC59-46A2-4BF7-983D-92FF38183D66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15" creationId="{1FC0E04B-963D-4C65-924A-BEE9B935569F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16" creationId="{D0F2FB94-7F50-4E10-8461-6CC5FDB0AFE1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17" creationId="{0AAE48AA-DA7F-4317-A124-5F901D39B8DC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18" creationId="{C16DB71A-6765-431C-A283-2D0617373198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19" creationId="{7EFC1DC0-CEFD-46B4-B225-6976134CA53C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20" creationId="{460C2829-F3AF-4640-9531-03F14BD3A184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21" creationId="{006C6851-A250-4F0B-B519-4B57A3D8B1AE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22" creationId="{8690F715-344F-40A3-8590-6128D8359C97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23" creationId="{0C172F3F-A311-42A0-AC7E-A30193C1464E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24" creationId="{4CA016AD-9804-4CCA-918E-52808AF5D9E5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25" creationId="{8C5F0D65-40A8-48B5-A876-844AB89AD01F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26" creationId="{6AFA3B91-ACE8-4BC0-99BF-C8E7C9508AEF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27" creationId="{742460AD-47E4-4766-B2D4-8B09B4D34098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28" creationId="{1B79E6CE-22E8-4CEB-AA42-B7FCBBC5ECB6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29" creationId="{ECF49E65-4E24-4B65-AB3B-CDC7ABEBCFA9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30" creationId="{4154D03C-1369-4243-8265-670A946CEDEB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31" creationId="{DBF4AA96-3AFB-43CC-9B6D-7F41A443D22E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32" creationId="{D7454DF3-B5EA-432F-9594-5381C6067D7B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33" creationId="{38AC02B4-0811-495B-A911-E9AAB77A268F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34" creationId="{A160DE76-F6E4-4D37-A01D-A0D327BC2AAC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35" creationId="{CD45123B-4EB6-4900-A6C2-3B649640C511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36" creationId="{5F0A2652-3856-4C87-98DB-B63F82E27284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37" creationId="{DB86748A-F46D-4F8B-B22C-4706AE0510D0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38" creationId="{003356E2-5924-47D9-A0E8-1474F15FE5B5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39" creationId="{0079B480-C23D-4104-B46A-6FB00F2A15F4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40" creationId="{8C6BA440-5896-4475-BFE2-C9749A7C21A7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41" creationId="{0C4AAFAD-C907-4ACC-82D7-2460C43D67B2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42" creationId="{9FC7F172-18F7-4B8E-B864-253C5D43884A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43" creationId="{A0AECEEF-D1DC-470D-ACDC-19D164B8A435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44" creationId="{45F6193B-CBE2-4511-9F98-EDED0E237975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45" creationId="{23D375CF-1E80-4744-A416-A962D6D7044E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46" creationId="{9DD4A387-EF97-443B-B32F-EFFBD0AD0ED8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47" creationId="{F22ABF80-CAB7-41EE-87C9-B685182FB281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48" creationId="{2C4E7868-0305-4ABC-8256-62606783357E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49" creationId="{ECCCB725-797A-4904-B041-D43DDEE677F7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50" creationId="{329FFC4F-8C4B-4D67-9CFE-FF12842644D9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51" creationId="{748D4A9F-3C69-4E0F-A578-E3F92272060C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52" creationId="{EE6269B1-C891-43A7-A9D4-5119C55FD291}"/>
          </ac:picMkLst>
        </pc:picChg>
        <pc:picChg chg="add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53" creationId="{036ED918-043B-4C46-8E28-FB9CBB382FAB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54" creationId="{B86E48C1-C035-43F4-978A-7C36579B6957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55" creationId="{1C1AECEC-D557-4937-A9FE-E0445FFAF87B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56" creationId="{42B1CDBE-1DB3-4BC8-89FC-60C90FF121EE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57" creationId="{6AA8FF8E-1635-41B4-885F-A1FE8F81C0A9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58" creationId="{DDA65F1A-6BF1-4412-8E28-4817C8588EE0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59" creationId="{8C089E88-A5D0-499D-BDA9-9034288CB43E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60" creationId="{0104EF73-782F-4EDC-A057-2781E69A246B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61" creationId="{70A4D8B9-2EC8-4587-AD22-7E7ABE40E837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62" creationId="{020E7187-1CB5-44B9-9232-EAF4727C4BC2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63" creationId="{07CFB7FB-1A96-4E57-BBA7-D88A7FC59580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64" creationId="{720C3A08-76D0-45DC-A11F-47AADB352410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65" creationId="{03B1804D-1779-46A2-82A7-C6752BF03484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66" creationId="{E7897F1D-19C2-4E5E-9334-53B83BC04E69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67" creationId="{A4C91840-8B02-4191-A7AB-B2F21DDFC8B4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68" creationId="{BEAAAD01-5A83-4F31-8188-B94F47C4E244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69" creationId="{0450FD92-F5D4-4847-B2E6-155E61791D28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70" creationId="{25F28D14-9005-40AD-8029-9B55D4B2C629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71" creationId="{E6A2FCF8-373F-4AF8-80FE-8EACA317AD1F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72" creationId="{796E31F9-1FCE-46B6-8FAC-93C68FADB732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73" creationId="{8507CF5A-943D-49F0-B348-4C633B9FC3FC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74" creationId="{24C2F7D5-920A-4612-BDAA-8ED9DB916952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75" creationId="{DA03A816-8B79-45B1-8B27-3795F37A4752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76" creationId="{ABA018F5-EE78-41E3-9F2F-6DF737F97403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77" creationId="{199ECD69-CA3A-4559-9422-4DF9A0B11BC0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78" creationId="{CBCEFEAF-C824-4FBC-B51F-05F101671828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79" creationId="{73904A91-C7C9-4C15-BC58-6033AA66D17B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80" creationId="{47238276-9667-4342-B0F5-A4CD6D40B9C4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81" creationId="{2C0830E8-D144-4AB5-8082-28F7C16D26FC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82" creationId="{ABFFBABE-3849-4A4E-B2B0-20395192CB68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83" creationId="{48D4900A-E2EE-4226-A928-3BF682BB5916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84" creationId="{B768A7EE-D54D-440A-8978-2E0EB114C89B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85" creationId="{7835A768-50C9-44A0-8A80-6AE2A9A75164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86" creationId="{BBE5A938-0CE6-4726-B223-10E2EDCA17CA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87" creationId="{969EA4B5-14E3-4819-80D8-B28CF8AD9F06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88" creationId="{0EC424FE-DC1F-41C4-A540-C0631EE2C258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89" creationId="{955B2997-C3CB-4D49-A68A-EF56662FD797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90" creationId="{0322EEE2-B6E2-4294-8AA5-2EA315E72B98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91" creationId="{8A7B1FD0-968C-42D8-86D9-0B10B97E210D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92" creationId="{BAF944DE-A9FA-44AF-8D4F-C53D33DC2AA3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93" creationId="{2574038C-8C92-41FA-83C3-828BE7B55C33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94" creationId="{4A251D18-87A8-413A-AB8F-88719FAD2E3A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95" creationId="{4703531C-8B3D-4E1A-AA1E-01298AC95FDF}"/>
          </ac:picMkLst>
        </pc:picChg>
        <pc:picChg chg="add del mod">
          <ac:chgData name="yang x" userId="e542c3f68aa91397" providerId="LiveId" clId="{032D0BCC-9434-4433-8BF9-B89C13DB6B2F}" dt="2022-03-26T11:06:48.205" v="424" actId="164"/>
          <ac:picMkLst>
            <pc:docMk/>
            <pc:sldMk cId="1746266755" sldId="6766"/>
            <ac:picMk id="196" creationId="{7F18ED0E-9152-4397-8F1F-1100CAB3D694}"/>
          </ac:picMkLst>
        </pc:picChg>
        <pc:picChg chg="add 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199" creationId="{FAFB4DFF-69BA-44E5-9B11-C09B6E2F8FD5}"/>
          </ac:picMkLst>
        </pc:picChg>
        <pc:picChg chg="add 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00" creationId="{200A8BA0-511D-44CE-BA9B-FF88B43DD4E1}"/>
          </ac:picMkLst>
        </pc:picChg>
        <pc:picChg chg="add 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01" creationId="{1616BACC-AC26-4B7C-A2D2-7A7C083BA993}"/>
          </ac:picMkLst>
        </pc:picChg>
        <pc:picChg chg="add 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02" creationId="{450F899A-D647-4503-8283-15CCFD598796}"/>
          </ac:picMkLst>
        </pc:picChg>
        <pc:picChg chg="add 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03" creationId="{CD5046D1-4A54-4FF8-9404-116EC0DAACA0}"/>
          </ac:picMkLst>
        </pc:picChg>
        <pc:picChg chg="add 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04" creationId="{16B0B602-6D84-40EA-86CC-3A890CB689E1}"/>
          </ac:picMkLst>
        </pc:picChg>
        <pc:picChg chg="add 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05" creationId="{97361FBA-75A4-4E0A-AFC0-338E85E732DA}"/>
          </ac:picMkLst>
        </pc:picChg>
        <pc:picChg chg="add 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06" creationId="{77225D28-FC0D-497B-B03B-F88242E2BDC0}"/>
          </ac:picMkLst>
        </pc:picChg>
        <pc:picChg chg="add 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07" creationId="{FDCCD9A1-D2B3-4A6B-9A3E-E03AFBBD2E99}"/>
          </ac:picMkLst>
        </pc:picChg>
        <pc:picChg chg="add 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08" creationId="{B2C7EC72-005F-4686-8FB1-547E250D77EF}"/>
          </ac:picMkLst>
        </pc:picChg>
        <pc:picChg chg="add 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09" creationId="{E25C3FF6-FF87-4AC8-926E-F2EEBCA26416}"/>
          </ac:picMkLst>
        </pc:picChg>
        <pc:picChg chg="add 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10" creationId="{2F454872-F04A-4B16-83BC-F4133B2E273B}"/>
          </ac:picMkLst>
        </pc:picChg>
        <pc:picChg chg="add 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11" creationId="{8FE5174D-1DA4-454F-94F6-55A6B915FFC9}"/>
          </ac:picMkLst>
        </pc:picChg>
        <pc:picChg chg="add 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12" creationId="{48107A6F-6B36-4172-A57A-30FA82F18F14}"/>
          </ac:picMkLst>
        </pc:picChg>
        <pc:picChg chg="add 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13" creationId="{CE964A8E-BB36-42FE-8F20-0DD0D683F5F7}"/>
          </ac:picMkLst>
        </pc:picChg>
        <pc:picChg chg="add 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14" creationId="{6A2E0C22-69E8-40CB-9716-2E2B26D8CEE9}"/>
          </ac:picMkLst>
        </pc:picChg>
        <pc:picChg chg="add 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15" creationId="{D93DC4DF-B956-45F7-A390-26A025263327}"/>
          </ac:picMkLst>
        </pc:picChg>
        <pc:picChg chg="add 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16" creationId="{3A5C100C-30D5-4BFA-9C86-B81C4B2A87C4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18" creationId="{3CD94270-3FFB-4580-B49C-A16AEC37AD92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19" creationId="{B8C4974B-2CE6-4FA0-8127-DEC7ACCD8F50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20" creationId="{89205E2E-C7DD-43AF-A51A-1CC786E355DA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21" creationId="{6D2E3F54-E650-47D0-9D22-1DE2DE1AF4DF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22" creationId="{2718A180-9950-4E4F-9B8B-243F03933F63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23" creationId="{38BB7EF4-4911-4551-B1B0-5A89F0FAD769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24" creationId="{296C9CEB-3B97-4BC3-BFE1-11E48E82F21C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25" creationId="{CE0E9A16-8F7F-4500-A161-514BE01CB8F0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26" creationId="{0BFC8E6A-5302-472C-B3DB-BA84778EB1F8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27" creationId="{09968108-7A26-40D8-9A76-56B7168097EA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28" creationId="{198F428A-A0D4-462E-9876-8C34245B546E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29" creationId="{C1CABB7E-5AFA-406C-8BE6-2C608892E984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30" creationId="{ECB51935-FF92-4CE4-A664-5308A4965A11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31" creationId="{9642E4C6-918E-4577-9CBD-30D13AEAE7A8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32" creationId="{AFB0C676-E128-469A-A249-FF234A8D44E8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33" creationId="{836E0D62-0FFA-4451-8EAF-BF823D67E7BF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34" creationId="{C401E337-82DC-459A-B0D1-A5091D3A7E76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35" creationId="{BE4FA1B4-1366-49D3-BF34-8766A66910CC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36" creationId="{1153ADBD-D4E6-4B64-AC01-30D1F0DCBBFB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37" creationId="{37F379D9-AA7F-46F5-9F60-31243C29BAFF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38" creationId="{039B1E60-BE68-42B6-AF3A-7ECC564C1332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39" creationId="{09D0330B-EE56-421B-981A-924D27ACF64C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40" creationId="{EC53E60B-4D85-4042-9F71-EDBBAF42F63A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41" creationId="{05F16118-1146-4E2B-A493-EB9B8E309F37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42" creationId="{D0D124B3-447F-4150-AC9A-0D8087997CF4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43" creationId="{40C1AE3A-EFB8-4DB8-9DC6-57BAD19A27EB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44" creationId="{95DDAF6A-DB33-4069-B53F-F6BA3680EE95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45" creationId="{ECAF615C-CA50-40A9-A477-3FAB3E8E4E2D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46" creationId="{357F9D1F-BE41-4B18-93E5-A48C7766BBCA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47" creationId="{7FE9826C-BC87-4917-B9D9-82F69F873FC4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48" creationId="{C7419065-0F6E-4F4F-ACEA-3E906C84F45D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49" creationId="{2E880F78-7577-4CE4-8C54-C58983C63A79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50" creationId="{0342FB70-D31C-4491-B53C-9FB51AB90A5E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51" creationId="{AAA0D043-5F85-4630-93BE-AD3A77E2AD14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52" creationId="{F994908F-19F5-448F-A9F1-C1A6E38E53B9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53" creationId="{728983D4-8B5C-4DDB-AF7D-80046687AAEA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54" creationId="{A92C889E-EFEB-4060-99D6-A3A10BF1B3F2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55" creationId="{1DF4441C-50BC-40F2-B67B-F858D1E12332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56" creationId="{3A441647-812B-4E8F-978A-067F35CEE719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57" creationId="{A39E3BF8-1961-4289-B60A-24674E689494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58" creationId="{3729DE3C-56AF-44E5-9C7D-102F564D8C36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59" creationId="{7B4EE23F-D5FD-4DAC-81F8-0E634D1577AD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60" creationId="{0EFE16EB-9EF2-4647-858C-6E3988600A3A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61" creationId="{B13A1099-8BDC-4F43-B874-03C1CB280296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62" creationId="{E5F35557-DC9E-4B84-A298-496EB27DD803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63" creationId="{45D1338E-E6CD-422B-B296-7DD02574ED69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64" creationId="{E169DBE6-3BA5-45A6-A23D-C91FC0255908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65" creationId="{A1C5AF17-7ECB-4B9F-B0DA-252B2885F40C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66" creationId="{AAE380D3-64C8-41C2-9C65-9F913F2B500F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67" creationId="{4F4AA460-8961-4396-90BF-00EB1AFCE148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68" creationId="{14C903A2-BDB8-4A66-BC91-834A2F3024AE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69" creationId="{FB41BCEC-98B0-44F7-85E4-48DDE2FABD86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70" creationId="{222EAA03-DC04-4834-BDCC-5851FCB2B7D7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71" creationId="{36AB4029-E1D5-4D28-BF9A-FDFB6233A1DE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72" creationId="{FFC372E0-C118-4AE1-AE4A-C52C58B2FC1A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73" creationId="{2D8F0986-1481-4D7E-B4B2-631D5E252D8A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74" creationId="{57C335FE-D2CE-4F92-BCEC-8B82B7D73ED2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75" creationId="{34AB7818-05CA-494D-BEFF-CEA48987DC8A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76" creationId="{13A0F2E1-4F7A-4645-9A59-A6773F7BE605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77" creationId="{499412DA-A177-470E-9C1C-8981360436AF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78" creationId="{5040E0A2-CBA5-438F-BEA3-ADBD1B7432E4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79" creationId="{88301F7F-751F-48C5-A9D0-380612FFEE3F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280" creationId="{8B7EC244-CFB4-4148-BA94-80B7373810EC}"/>
          </ac:picMkLst>
        </pc:picChg>
        <pc:picChg chg="mod topLvl">
          <ac:chgData name="yang x" userId="e542c3f68aa91397" providerId="LiveId" clId="{032D0BCC-9434-4433-8BF9-B89C13DB6B2F}" dt="2022-03-26T11:17:42.044" v="828" actId="165"/>
          <ac:picMkLst>
            <pc:docMk/>
            <pc:sldMk cId="1746266755" sldId="6766"/>
            <ac:picMk id="281" creationId="{AB79CD0A-289C-4C07-88D7-BE6EB11A75DA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282" creationId="{566AB53D-4820-4EAA-BF0E-0F5FFAEA7858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283" creationId="{D2B20E36-B9FA-4E92-96A3-C848266DBF0C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284" creationId="{B183319C-873B-44F0-B66F-2F1408DE3BB1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285" creationId="{407D3D3A-3EFD-4BDB-B861-4B1CB23465AF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286" creationId="{699B29B3-9209-4005-80E4-BE570E3E60BF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287" creationId="{6B349FF5-B19B-4B30-933B-088916EF9C61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288" creationId="{D4738C30-4969-41DB-A74D-2ACD3241CD37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289" creationId="{13CBF2BA-C537-4467-A018-B38386EF81C9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290" creationId="{A6E66F72-94D9-4388-9B3C-FFDA8DB3C478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291" creationId="{6C3CE5E7-D2E2-4B4C-9CE2-AEF4E8F127E1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292" creationId="{3974BF3D-ED36-4210-9D9A-D8E4285A63F1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293" creationId="{6F814D67-AACB-4356-81D3-B05E79EA865C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294" creationId="{A01E14F1-1EB1-441D-BBB4-A6E54141F70C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295" creationId="{A9FB66A8-1AA6-4BF1-8485-11276C3C5FCF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296" creationId="{D8C667C8-AC86-40D5-BD9B-BAAAEB6E2F0E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297" creationId="{C7740D36-2D45-4A9E-B546-FC811EEC1B43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298" creationId="{090A113D-F91D-4DA1-BBA6-EFE88A6EB975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299" creationId="{F42AC2CE-20E9-4A11-8FC5-EC58076EAC72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00" creationId="{99571019-54E8-4EDD-ABA1-73DAA3D78CA0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01" creationId="{0E68A914-D83B-468F-870C-9A94C2B6BD13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02" creationId="{89EE0641-AF9C-4AA4-9592-11961501D71B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03" creationId="{96C66C06-07F6-441D-A7E7-C9D15A09CA10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04" creationId="{0DEEB0F7-08A9-4A5D-89B5-66AC8494D4DB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05" creationId="{E66AE3A3-9060-4867-8FBF-C4DC98EE7DF9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06" creationId="{A060C34F-432E-44D7-947C-B9B79DD4E992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07" creationId="{A8F159BB-671D-4335-B08B-F0920CD7E895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08" creationId="{5A2E059F-26F0-4F98-9E21-5EAA4D2D0619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09" creationId="{4AE1DE31-315E-400E-ADAB-AB2709155DA5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10" creationId="{C60E4162-63F5-4891-86D4-80DE1D83E590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11" creationId="{9271B439-17E8-4CFD-BDFA-2E6189EA386D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12" creationId="{7AA31484-60D0-40E4-B999-15E5503AB6D7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13" creationId="{8777B179-63A5-491B-B6DF-C3587E383637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14" creationId="{B4DD9343-E039-4235-B7E9-F99E9683F148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15" creationId="{9B07677A-4498-44EF-9D08-E91214831BAC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16" creationId="{B7B3E99E-6F44-4AE2-AB95-F78A475CBCAC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17" creationId="{6A5515AB-6FDE-4F60-A3D5-EB4A2C02B042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18" creationId="{AC91A371-89B3-46D7-8F57-912ADDBD8F38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19" creationId="{1B5700F5-D122-4196-82A9-9A31BB3F937C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20" creationId="{8972C842-FAA0-4174-B6F8-093907363141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21" creationId="{C64293CC-815B-44C4-9544-FAC1199D9959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22" creationId="{904FCD34-FB44-479B-9841-E59E56927EDD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23" creationId="{9075A6B5-0793-4ABE-886F-D9237093D56D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24" creationId="{DEFF5E4F-D2ED-4FF9-AF67-126C0E6256D7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25" creationId="{3B27B20F-D40E-477B-A7A3-A783E4E1E0A3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26" creationId="{2FB305F4-642E-432E-8C84-6AC44FB318DC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27" creationId="{FA4088BC-0BD2-4B6E-9131-DDF5D7661552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28" creationId="{5E85E736-C393-4CC5-A410-91B13F268EC8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29" creationId="{C98D3BB2-E03E-46DE-9C40-C04AF495D88D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30" creationId="{520B8801-1EE8-43A0-8350-FAF6AB2BB363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31" creationId="{89D9243A-07B2-4B73-93ED-9311A978213C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32" creationId="{F41781A7-64B0-48B6-8748-63DEB0A5B81C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33" creationId="{7A03B165-3F6E-4B4A-A5FD-4EDFF477A057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34" creationId="{F9E40566-C7BD-47D6-B308-21EF69D9FC3E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35" creationId="{402C3C73-96D5-4A56-8ED5-26BDDB3D3B62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36" creationId="{59F676AF-B81F-4E3A-8CCC-C65D6D5B74D1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37" creationId="{958EDE86-3DC2-4C0B-BB72-955A08B2E689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38" creationId="{A139020B-52A9-47AD-9C83-97FA8BD62072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39" creationId="{7B10EF5C-78D5-4747-AB2C-665E8BC88D4C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40" creationId="{C1176663-44D4-4763-89A3-21C9DA7C226E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41" creationId="{B21D4E04-1EAA-4402-AA67-8E252D3EC716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42" creationId="{AD43E1E7-0529-47F7-A50A-8B7A53C7DFDD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43" creationId="{F5E2068B-8344-4999-8B72-81F829F88AB8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44" creationId="{658CA7A0-D54F-4675-BCE4-40965C0B3058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45" creationId="{F9C0674B-2794-47F0-8A6E-173B55703E6E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46" creationId="{F1BB0100-88A1-4B08-998E-98F27981A9B6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47" creationId="{0861553B-1215-4764-8FD0-F32E487EE508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48" creationId="{94A0232B-0AA0-4863-AD33-A82DFA5CEE8B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49" creationId="{8CA30C28-A447-4260-A429-31E199AF5C4D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50" creationId="{37CE61C2-E45E-4B9C-8D9B-C182C2252567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51" creationId="{680F5547-44AF-4CDD-A532-C282F7BF6703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52" creationId="{51D010CC-DD72-4663-B3C9-B1A18AB7A589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53" creationId="{32C3EF5C-48FD-4DA7-B395-C37C5F4C7CCB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54" creationId="{E60F4F72-C7AF-49B3-BA46-A7D23334D161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55" creationId="{083DE644-63C5-4252-A815-E894027FFC98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56" creationId="{D3AE09BF-B674-47CA-BA3C-CECDDA4CB3E6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57" creationId="{8DDE22D0-7A22-422B-A51C-B5058A2687CA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58" creationId="{3278DB34-0F3E-4EFE-8A85-BD3DEF9537E2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59" creationId="{24EE80A9-FB4C-4C88-B6CD-EEA4FECDDE89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60" creationId="{CF9E4957-C2B2-41F9-B63F-666AD6977DC4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61" creationId="{D1FFBB19-794A-4085-964C-498239062A71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62" creationId="{8951998F-925A-443D-88E2-97CE2EE680E1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63" creationId="{1AF11219-90D6-468E-81AA-BBC268313D0A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64" creationId="{2DD5E853-7FA6-4DBE-825D-643F8A36EABA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65" creationId="{DE1F1670-4191-4F90-88D6-0B337F81C15F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66" creationId="{B84462DC-C701-4BAA-B7F1-230E23CC51B8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67" creationId="{3D6BA387-4F82-4C0E-8A6C-58FF665E7D89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68" creationId="{D2C722F4-79B4-4261-B91B-F680164AECE8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69" creationId="{117E7E80-9926-4DE8-B20B-82213FC2F1D7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70" creationId="{2FC15614-2BFD-4FA5-B1BB-74752D822F50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71" creationId="{0A3CA5FC-5E81-485C-9E93-EB3629859142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72" creationId="{E43DF45F-6129-4E95-A29D-540454ED7528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73" creationId="{B723B392-4FC4-4B7C-A5C5-D2D279571B1F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74" creationId="{0E1A1D4C-34AE-47DC-B85E-17929876F326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75" creationId="{75BC2750-9767-41E8-B0E4-36279D762DCF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76" creationId="{597E8179-703F-4A18-9A0F-A9E7EAF99D0B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77" creationId="{D4633305-E4D6-4810-AB12-D762F1255D58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78" creationId="{464EB26A-A939-47D4-9886-77FC704B9C0D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79" creationId="{A084AD1A-8E28-4446-BE5D-29E713EF6656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80" creationId="{F36ABC45-1E29-4ED6-BB32-C18C1E6FE231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81" creationId="{EA06B686-C206-4E81-A1EF-24A5AD4E1957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82" creationId="{FB8210DD-8452-48EC-8D65-8B8E6ACF534F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83" creationId="{3DFE7CDA-1778-45B4-B7AB-DBD5BF39560B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84" creationId="{95D2BF55-DFAA-43E2-A45F-5B1B62767598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85" creationId="{116299A3-7995-45E6-8817-C0F2188E000E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86" creationId="{1A55E005-8A44-4C71-89D0-A4140D8461CF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87" creationId="{AEA83048-6D22-4488-831F-F3400497E2FA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88" creationId="{3B4F73F4-8D83-48D6-94C6-193E0088860C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89" creationId="{0A7BB1C3-A38A-4CA4-8462-63239C64583B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90" creationId="{96AE3C3B-76CE-42DA-9CC9-0243BC031B2C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91" creationId="{874E9056-0582-402A-8AFA-BC6B42D9DBA6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92" creationId="{149CC2B0-3060-4CB6-AF6F-F720C52107ED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93" creationId="{16F92A78-1D4F-467F-973B-BA92CD662D55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94" creationId="{C1D99B2C-2E8A-4A41-861C-419B9374903D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95" creationId="{AE2D705C-1F0C-47B3-B39D-B1D1A93A180B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96" creationId="{973E30B1-4E6B-4C2E-9D7E-1E7C9489816B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97" creationId="{945DBE29-3D7C-48DE-A6C9-23F89F0D27B0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98" creationId="{E7CD29EF-F7A2-454E-A87E-EC32F6E38735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399" creationId="{6E322A9A-8B3E-4E7B-AC6C-28804FCC9832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400" creationId="{94305D6D-2905-4665-A0BF-02D9B459BE28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401" creationId="{1E8F1F07-794E-46A6-BF7D-BAFCDAB8C3FF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402" creationId="{8971532D-918C-4783-9682-2343D605DEDD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403" creationId="{4263EADE-DF4F-4FED-BB07-721919CD3670}"/>
          </ac:picMkLst>
        </pc:picChg>
        <pc:picChg chg="del mod topLvl">
          <ac:chgData name="yang x" userId="e542c3f68aa91397" providerId="LiveId" clId="{032D0BCC-9434-4433-8BF9-B89C13DB6B2F}" dt="2022-03-26T11:08:45.648" v="447" actId="21"/>
          <ac:picMkLst>
            <pc:docMk/>
            <pc:sldMk cId="1746266755" sldId="6766"/>
            <ac:picMk id="404" creationId="{691B5DF3-8063-40AD-A8F2-55A93398078F}"/>
          </ac:picMkLst>
        </pc:picChg>
      </pc:sldChg>
      <pc:sldChg chg="add del">
        <pc:chgData name="yang x" userId="e542c3f68aa91397" providerId="LiveId" clId="{032D0BCC-9434-4433-8BF9-B89C13DB6B2F}" dt="2022-03-26T11:06:56.300" v="427"/>
        <pc:sldMkLst>
          <pc:docMk/>
          <pc:sldMk cId="2171255938" sldId="6767"/>
        </pc:sldMkLst>
      </pc:sldChg>
      <pc:sldChg chg="addSp delSp modSp new mod">
        <pc:chgData name="yang x" userId="e542c3f68aa91397" providerId="LiveId" clId="{032D0BCC-9434-4433-8BF9-B89C13DB6B2F}" dt="2022-03-26T11:21:06.605" v="996" actId="165"/>
        <pc:sldMkLst>
          <pc:docMk/>
          <pc:sldMk cId="3508865610" sldId="6767"/>
        </pc:sldMkLst>
        <pc:spChg chg="add mod">
          <ac:chgData name="yang x" userId="e542c3f68aa91397" providerId="LiveId" clId="{032D0BCC-9434-4433-8BF9-B89C13DB6B2F}" dt="2022-03-26T11:08:59.221" v="450"/>
          <ac:spMkLst>
            <pc:docMk/>
            <pc:sldMk cId="3508865610" sldId="6767"/>
            <ac:spMk id="126" creationId="{0D1BE30D-9E17-4AC4-965C-96C2B78DD6B2}"/>
          </ac:spMkLst>
        </pc:spChg>
        <pc:spChg chg="add mod">
          <ac:chgData name="yang x" userId="e542c3f68aa91397" providerId="LiveId" clId="{032D0BCC-9434-4433-8BF9-B89C13DB6B2F}" dt="2022-03-26T11:08:59.221" v="450"/>
          <ac:spMkLst>
            <pc:docMk/>
            <pc:sldMk cId="3508865610" sldId="6767"/>
            <ac:spMk id="127" creationId="{7391346F-5B3C-4419-8BF5-640285706B74}"/>
          </ac:spMkLst>
        </pc:spChg>
        <pc:spChg chg="add mod">
          <ac:chgData name="yang x" userId="e542c3f68aa91397" providerId="LiveId" clId="{032D0BCC-9434-4433-8BF9-B89C13DB6B2F}" dt="2022-03-26T11:08:59.221" v="450"/>
          <ac:spMkLst>
            <pc:docMk/>
            <pc:sldMk cId="3508865610" sldId="6767"/>
            <ac:spMk id="128" creationId="{5196ABE2-1826-481A-95F1-E409EDA8D5E8}"/>
          </ac:spMkLst>
        </pc:spChg>
        <pc:grpChg chg="add del mod">
          <ac:chgData name="yang x" userId="e542c3f68aa91397" providerId="LiveId" clId="{032D0BCC-9434-4433-8BF9-B89C13DB6B2F}" dt="2022-03-26T11:21:06.605" v="996" actId="165"/>
          <ac:grpSpMkLst>
            <pc:docMk/>
            <pc:sldMk cId="3508865610" sldId="6767"/>
            <ac:grpSpMk id="130" creationId="{7141EA12-25A4-4AAA-B3DF-38AA3711EADC}"/>
          </ac:grpSpMkLst>
        </pc:grpChg>
        <pc:grpChg chg="add del mod">
          <ac:chgData name="yang x" userId="e542c3f68aa91397" providerId="LiveId" clId="{032D0BCC-9434-4433-8BF9-B89C13DB6B2F}" dt="2022-03-26T11:21:06.605" v="996" actId="165"/>
          <ac:grpSpMkLst>
            <pc:docMk/>
            <pc:sldMk cId="3508865610" sldId="6767"/>
            <ac:grpSpMk id="131" creationId="{AF9F5969-BC17-4C46-B2F8-59B113FD054E}"/>
          </ac:grpSpMkLst>
        </pc:grpChg>
        <pc:grpChg chg="add del mod">
          <ac:chgData name="yang x" userId="e542c3f68aa91397" providerId="LiveId" clId="{032D0BCC-9434-4433-8BF9-B89C13DB6B2F}" dt="2022-03-26T11:21:06.605" v="996" actId="165"/>
          <ac:grpSpMkLst>
            <pc:docMk/>
            <pc:sldMk cId="3508865610" sldId="6767"/>
            <ac:grpSpMk id="132" creationId="{15079A33-F47A-4B88-9163-41D8230F689A}"/>
          </ac:grpSpMkLst>
        </pc:grpChg>
        <pc:grpChg chg="add del mod">
          <ac:chgData name="yang x" userId="e542c3f68aa91397" providerId="LiveId" clId="{032D0BCC-9434-4433-8BF9-B89C13DB6B2F}" dt="2022-03-26T11:21:06.605" v="996" actId="165"/>
          <ac:grpSpMkLst>
            <pc:docMk/>
            <pc:sldMk cId="3508865610" sldId="6767"/>
            <ac:grpSpMk id="133" creationId="{268BF01D-C1AA-403E-AE73-C64338531F9F}"/>
          </ac:grpSpMkLst>
        </pc:grpChg>
        <pc:grpChg chg="add del mod">
          <ac:chgData name="yang x" userId="e542c3f68aa91397" providerId="LiveId" clId="{032D0BCC-9434-4433-8BF9-B89C13DB6B2F}" dt="2022-03-26T11:21:06.605" v="996" actId="165"/>
          <ac:grpSpMkLst>
            <pc:docMk/>
            <pc:sldMk cId="3508865610" sldId="6767"/>
            <ac:grpSpMk id="134" creationId="{054C6582-81BA-4C71-9234-93ABEE1F22CA}"/>
          </ac:grpSpMkLst>
        </pc:grpChg>
        <pc:grpChg chg="add del mod">
          <ac:chgData name="yang x" userId="e542c3f68aa91397" providerId="LiveId" clId="{032D0BCC-9434-4433-8BF9-B89C13DB6B2F}" dt="2022-03-26T11:21:06.605" v="996" actId="165"/>
          <ac:grpSpMkLst>
            <pc:docMk/>
            <pc:sldMk cId="3508865610" sldId="6767"/>
            <ac:grpSpMk id="135" creationId="{6C0E6B8A-F545-49E7-BA6C-A78B69C2AAE8}"/>
          </ac:grpSpMkLst>
        </pc:grpChg>
        <pc:grpChg chg="add del mod">
          <ac:chgData name="yang x" userId="e542c3f68aa91397" providerId="LiveId" clId="{032D0BCC-9434-4433-8BF9-B89C13DB6B2F}" dt="2022-03-26T11:21:06.605" v="996" actId="165"/>
          <ac:grpSpMkLst>
            <pc:docMk/>
            <pc:sldMk cId="3508865610" sldId="6767"/>
            <ac:grpSpMk id="136" creationId="{91593372-37CF-483D-8A46-238C37979E63}"/>
          </ac:grpSpMkLst>
        </pc:grpChg>
        <pc:grpChg chg="add del mod">
          <ac:chgData name="yang x" userId="e542c3f68aa91397" providerId="LiveId" clId="{032D0BCC-9434-4433-8BF9-B89C13DB6B2F}" dt="2022-03-26T11:21:06.605" v="996" actId="165"/>
          <ac:grpSpMkLst>
            <pc:docMk/>
            <pc:sldMk cId="3508865610" sldId="6767"/>
            <ac:grpSpMk id="137" creationId="{EDBD91CF-BA68-4970-9340-7B270E7884DF}"/>
          </ac:grpSpMkLst>
        </pc:grpChg>
        <pc:grpChg chg="add del mod">
          <ac:chgData name="yang x" userId="e542c3f68aa91397" providerId="LiveId" clId="{032D0BCC-9434-4433-8BF9-B89C13DB6B2F}" dt="2022-03-26T11:21:06.605" v="996" actId="165"/>
          <ac:grpSpMkLst>
            <pc:docMk/>
            <pc:sldMk cId="3508865610" sldId="6767"/>
            <ac:grpSpMk id="138" creationId="{745B69DE-A73F-43D1-9E00-3F7BF4B5F646}"/>
          </ac:grpSpMkLst>
        </pc:grp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2" creationId="{D2B7903F-5263-4F9C-976F-21E3EE43360D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3" creationId="{D92BDB8F-3C3F-4983-907B-38ECAA1A3680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4" creationId="{65A824CC-E187-4D00-BA60-37DA081A9D1A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5" creationId="{009F4DD2-F789-4906-8E6C-14FA7EECD156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6" creationId="{698196D2-6818-49C2-8580-BA4E55B95E63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7" creationId="{261CA516-14B5-4E05-BD0A-B19CF8AD6375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8" creationId="{B0214A77-7C60-4DCA-AC7B-1D5E2561F9CB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9" creationId="{0B732B61-7534-4768-8E0D-B621BA9748E4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10" creationId="{1D8BAE2B-B535-4A2C-BE0F-8CFF3AB6DE72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11" creationId="{CA9A4875-B265-4A05-B96B-601E84567486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12" creationId="{A9F02C7D-348A-4997-9A7C-7365FD8122A4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13" creationId="{15F34EBA-793F-485C-8E29-7B0015A37C61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14" creationId="{0AB71EA5-54C8-4232-9769-439E64BFC6FE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15" creationId="{10AC737D-1845-44D1-9069-D7100F8B270C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16" creationId="{A347649A-40A9-4894-8D38-1ABC9C618563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17" creationId="{FA01612C-12FD-49E9-B72B-F68C4B962D2D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18" creationId="{7F54FA70-9191-4231-92D3-2F743C08BB79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19" creationId="{E73F1AB8-4342-44FD-9A26-ED4AD4920A56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20" creationId="{2D3A4474-644E-4DB9-B309-78C701025CBF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21" creationId="{D198E599-1F67-4B93-A04C-D737AD3A63AE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22" creationId="{FC474959-3122-499F-B8A0-8EABAE527EF8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23" creationId="{3EB4726C-CAE4-480D-B3B2-A5FEB3E116A6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24" creationId="{9A646F75-FD8F-4974-8E6E-8030FCAE5FE9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25" creationId="{49F6CF43-A7BA-4534-87C5-933FBE385822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26" creationId="{A0833580-FBC9-493A-BC18-5320212581DC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27" creationId="{848C0D3C-D57D-47EC-9771-BF5F610E7607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28" creationId="{9EEC6BCE-097E-4657-B1D0-938B527F34F1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29" creationId="{A7157F9F-0318-4431-BBAB-77796EF9C28D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30" creationId="{4DFBAB2E-B289-491E-ACCF-59D552926374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31" creationId="{A5DED4D1-E7A8-4862-A288-C47B43FAF6BD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32" creationId="{BFE5E3F4-1F18-4D22-A798-C8B151524E0B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33" creationId="{F2B44C8A-BD70-4E15-A47C-201D88B2639F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34" creationId="{BF385ACB-5D74-44B3-91C2-EAFCA67644D7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35" creationId="{7FB3BEDD-E576-4C32-9773-8360E4629515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36" creationId="{7C9EA217-10F1-4636-BA75-EEE35ADE78C6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37" creationId="{FC16C2DB-9C89-40B3-906D-CF6E397CC847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38" creationId="{36714009-EEC3-4A7A-B751-05486A8CD3C5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39" creationId="{5ED2B90B-5805-47DE-B2E2-4750ECD98120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40" creationId="{90D57F69-3638-41E6-A63D-3172750591EA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41" creationId="{BACFA2D4-BC7F-43CE-B3C8-047551B7BF2B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42" creationId="{C6BEF11C-3A72-4BA6-96A8-A96178EE9B7A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43" creationId="{528EAF3B-BF7B-419A-83FD-C29646820D93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44" creationId="{83D3BACE-AE92-4BAD-AE41-3EC666FB26A0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45" creationId="{5FBFB67E-B9B9-46C4-978F-679BC1FCF2DF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46" creationId="{672098BE-3836-47A5-B2F8-E51AE133985D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47" creationId="{DB9CDB01-B341-455C-A48F-A821ACFCABE5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48" creationId="{73EDF651-8562-45DB-B81E-39CDAAB39F69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49" creationId="{60EC51C5-5507-4620-ABBD-93520F1B4B30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50" creationId="{53840E52-6FC5-40F2-B1A6-54D09D2D9959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51" creationId="{66A1AB11-A56A-48C8-B402-E66D516ED41D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52" creationId="{F1C14EC9-1D24-4165-9394-313497586947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53" creationId="{FEC7B7ED-1CDD-42E1-BAA8-BFBE067C23AE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54" creationId="{B695C8FA-FAAC-4FEE-9B67-1BA0C0B7DD2A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55" creationId="{5EB0E521-B0C6-4FDC-977B-C014D9A08E34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56" creationId="{59F8C1EE-2542-41BA-8282-D484705F12C7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57" creationId="{18C04242-E748-427C-A9F8-BA6A95D4E66A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58" creationId="{5FCE5415-2E38-42D3-A275-4DFE645330A4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59" creationId="{ABBFFAEE-C90A-47FF-A090-3A87A53A9197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60" creationId="{FFE9EC69-E97E-409B-9153-7D9AD0CD072E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61" creationId="{A7B9F84F-2CFB-4F8C-A1C6-CC1616EAFF46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62" creationId="{D9E2C8CB-DA28-41A6-B7DB-A00B1A5B2A66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63" creationId="{F0C4871F-9241-4BAE-AEE1-DAFB6E52B744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64" creationId="{E234109D-7FD7-4E65-989C-0147D2E9AB96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65" creationId="{5E80C3B9-2D7F-45DE-B59F-4A82917D17B1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66" creationId="{2E22F8A2-66C8-412F-8420-ABAE5967B7CE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67" creationId="{12A31D5F-1439-4667-A7EC-3BACA751B899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68" creationId="{A97562F8-F31F-4F42-AFF5-999D4A08CFDF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69" creationId="{F89DCB7F-42B9-472A-BF7C-750EDAFC72D7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70" creationId="{02A0DE4B-DC56-4A38-B2C1-22E4DD4F4AB6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71" creationId="{35EB7E49-47BF-44FF-A31C-678050FEF4D1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72" creationId="{18F4EBBD-AE19-4C6B-AC21-2DA58E23AFFF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73" creationId="{76304E9A-4CDB-4452-9A3F-B5E345B808E3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74" creationId="{CC6D0B74-1F68-45B9-ADE4-51FA5BF0854C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75" creationId="{94B960A2-F143-478F-BDA2-D4A87EA8362C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76" creationId="{34A24FDA-19F9-4380-914D-8F6A66CF4531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77" creationId="{22B3EBA9-D81E-4BD3-BD64-2CA9BC76CB54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78" creationId="{510B3F94-96F3-4A0F-A51A-C2023D913659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79" creationId="{39234E53-7423-4883-BE96-5EDA2DAD3E84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80" creationId="{C70C5D5F-A803-44B6-B8E4-50673B4CC332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81" creationId="{500F7D0A-D5E0-41BA-BBD4-C348A1BF805A}"/>
          </ac:picMkLst>
        </pc:picChg>
        <pc:picChg chg="add mod topLvl">
          <ac:chgData name="yang x" userId="e542c3f68aa91397" providerId="LiveId" clId="{032D0BCC-9434-4433-8BF9-B89C13DB6B2F}" dt="2022-03-26T11:21:06.605" v="996" actId="165"/>
          <ac:picMkLst>
            <pc:docMk/>
            <pc:sldMk cId="3508865610" sldId="6767"/>
            <ac:picMk id="82" creationId="{89207947-2A86-4A7A-945D-04DC97A8BDB2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83" creationId="{DC44FC77-4122-42EF-A05E-9004672B3849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84" creationId="{2F24DEDF-9E00-4DCE-8026-663D55588038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85" creationId="{8BC534B6-7BA3-467D-871F-1727CDE4EAC0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86" creationId="{FEFEAAF6-7918-4291-B2D1-5788491E0C9E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87" creationId="{FDCD9DFC-6E5B-424A-84B7-478FC16F4AB1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88" creationId="{807D8972-8ED0-431B-9C15-D83EDAD30513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89" creationId="{389997E7-7681-4381-B745-81BE4805399C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90" creationId="{8D5ADB42-E7D0-479F-A443-85652ABF2836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91" creationId="{46C8D0AD-816D-4969-BA42-00C11976A949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92" creationId="{4046ADAA-500E-48BD-A17B-1AF09E39D45D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93" creationId="{C53FAC50-EDC5-4AAA-9BA3-7808A7753E29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94" creationId="{75A530D6-D543-465E-8998-427E09C8E6ED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95" creationId="{65FC35DB-E316-4186-A554-B97657599A6A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96" creationId="{1CE7137B-45DE-44B6-8BF9-7CE2449321B9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97" creationId="{2FFB009D-B82D-4712-A422-09D7A22DDDCD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98" creationId="{273F976D-F699-4E16-9B13-0DA8E9F9AF2A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99" creationId="{7BA072F7-A2EF-4290-8C2B-DB0BC66EF333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00" creationId="{EF3EBCC5-584F-4DD4-9197-0C311BAEF6DF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01" creationId="{150DF2FB-6009-45EE-8212-BC133E5AD7CE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02" creationId="{F8FFE4A3-D4F7-42F6-9457-3FC744768FB9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03" creationId="{98185B10-FCED-4282-9ED1-12D5E7CDAF11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04" creationId="{C7D2D804-DFDF-425E-9629-08BC9AE5CE3C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05" creationId="{C46BDD41-12EE-40D4-9E92-FCAD6CF14B6E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06" creationId="{7D266C80-837D-4E55-A5CC-22FA26075FA4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07" creationId="{7F4F9A0A-DF85-4912-808E-6E7D614EEF3F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08" creationId="{9B243EC7-8450-448C-8AF4-F8A273052A21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09" creationId="{5ED5D7FA-5DF1-4FD1-9810-6F2D984CFDBB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10" creationId="{6BF5E040-4C05-494B-A469-412719D9293D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11" creationId="{B2C1C095-0A73-4922-87E2-46570BDB7531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12" creationId="{047B418F-DCDB-4753-A0B6-71384AF9700C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13" creationId="{437A0E4C-2364-466D-A74F-E38C8D97B939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14" creationId="{10082F53-3764-4A21-A164-A2CDF5B629ED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15" creationId="{BFE99504-1A61-45E1-8079-F8F8441D67E4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16" creationId="{72A5450E-27B5-4493-82A9-E9514BF4078F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17" creationId="{448A7B5A-D547-496F-BC82-024DE0BF333F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18" creationId="{8F3AF7AA-738E-4891-BBCE-79CCDD3F41FA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19" creationId="{595D0B02-C407-4519-902E-9EB42B201E74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20" creationId="{19909223-A116-40CA-A6EF-60B50F0FF2D8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21" creationId="{0EF5D0CE-2323-409C-BCAD-364851DA7150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22" creationId="{DFB37EF1-48F7-4010-AA25-1FEB1BD7D3F7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23" creationId="{34CF617F-F830-4B46-865F-74D04EC64AA7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24" creationId="{769E7CBF-B054-4DF4-937E-C2F9E643B847}"/>
          </ac:picMkLst>
        </pc:picChg>
        <pc:picChg chg="add del mod">
          <ac:chgData name="yang x" userId="e542c3f68aa91397" providerId="LiveId" clId="{032D0BCC-9434-4433-8BF9-B89C13DB6B2F}" dt="2022-03-26T11:18:58.667" v="877" actId="478"/>
          <ac:picMkLst>
            <pc:docMk/>
            <pc:sldMk cId="3508865610" sldId="6767"/>
            <ac:picMk id="125" creationId="{F33F3CFD-1BE3-4C67-B249-5ACAE51C9048}"/>
          </ac:picMkLst>
        </pc:picChg>
        <pc:picChg chg="add mod">
          <ac:chgData name="yang x" userId="e542c3f68aa91397" providerId="LiveId" clId="{032D0BCC-9434-4433-8BF9-B89C13DB6B2F}" dt="2022-03-26T11:08:59.221" v="450"/>
          <ac:picMkLst>
            <pc:docMk/>
            <pc:sldMk cId="3508865610" sldId="6767"/>
            <ac:picMk id="129" creationId="{E27309B6-55D9-403B-B349-E0FF7A1862C2}"/>
          </ac:picMkLst>
        </pc:picChg>
      </pc:sldChg>
      <pc:sldChg chg="addSp delSp modSp add mod">
        <pc:chgData name="yang x" userId="e542c3f68aa91397" providerId="LiveId" clId="{032D0BCC-9434-4433-8BF9-B89C13DB6B2F}" dt="2022-03-26T11:23:15.120" v="1104" actId="165"/>
        <pc:sldMkLst>
          <pc:docMk/>
          <pc:sldMk cId="1307313923" sldId="6768"/>
        </pc:sldMkLst>
        <pc:grpChg chg="add del mod topLvl">
          <ac:chgData name="yang x" userId="e542c3f68aa91397" providerId="LiveId" clId="{032D0BCC-9434-4433-8BF9-B89C13DB6B2F}" dt="2022-03-26T11:23:15.120" v="1104" actId="165"/>
          <ac:grpSpMkLst>
            <pc:docMk/>
            <pc:sldMk cId="1307313923" sldId="6768"/>
            <ac:grpSpMk id="130" creationId="{87B4FCBC-7248-47E5-95D2-1C879A9704D2}"/>
          </ac:grpSpMkLst>
        </pc:grpChg>
        <pc:grpChg chg="add del mod topLvl">
          <ac:chgData name="yang x" userId="e542c3f68aa91397" providerId="LiveId" clId="{032D0BCC-9434-4433-8BF9-B89C13DB6B2F}" dt="2022-03-26T11:23:15.120" v="1104" actId="165"/>
          <ac:grpSpMkLst>
            <pc:docMk/>
            <pc:sldMk cId="1307313923" sldId="6768"/>
            <ac:grpSpMk id="131" creationId="{BBB46AE8-97B4-434D-BFEB-7702D265563E}"/>
          </ac:grpSpMkLst>
        </pc:grpChg>
        <pc:grpChg chg="add del mod topLvl">
          <ac:chgData name="yang x" userId="e542c3f68aa91397" providerId="LiveId" clId="{032D0BCC-9434-4433-8BF9-B89C13DB6B2F}" dt="2022-03-26T11:23:15.120" v="1104" actId="165"/>
          <ac:grpSpMkLst>
            <pc:docMk/>
            <pc:sldMk cId="1307313923" sldId="6768"/>
            <ac:grpSpMk id="132" creationId="{07460E36-63F2-43EB-8452-0932D37372B1}"/>
          </ac:grpSpMkLst>
        </pc:grpChg>
        <pc:grpChg chg="add del mod topLvl">
          <ac:chgData name="yang x" userId="e542c3f68aa91397" providerId="LiveId" clId="{032D0BCC-9434-4433-8BF9-B89C13DB6B2F}" dt="2022-03-26T11:23:15.120" v="1104" actId="165"/>
          <ac:grpSpMkLst>
            <pc:docMk/>
            <pc:sldMk cId="1307313923" sldId="6768"/>
            <ac:grpSpMk id="133" creationId="{42FBD4D6-AF59-49D6-8FF5-5A7F625194AC}"/>
          </ac:grpSpMkLst>
        </pc:grpChg>
        <pc:grpChg chg="add del mod topLvl">
          <ac:chgData name="yang x" userId="e542c3f68aa91397" providerId="LiveId" clId="{032D0BCC-9434-4433-8BF9-B89C13DB6B2F}" dt="2022-03-26T11:23:15.120" v="1104" actId="165"/>
          <ac:grpSpMkLst>
            <pc:docMk/>
            <pc:sldMk cId="1307313923" sldId="6768"/>
            <ac:grpSpMk id="134" creationId="{D7E77B92-40DC-4C5F-910F-45D33E92CC56}"/>
          </ac:grpSpMkLst>
        </pc:grpChg>
        <pc:grpChg chg="add del mod">
          <ac:chgData name="yang x" userId="e542c3f68aa91397" providerId="LiveId" clId="{032D0BCC-9434-4433-8BF9-B89C13DB6B2F}" dt="2022-03-26T11:23:14.421" v="1103" actId="165"/>
          <ac:grpSpMkLst>
            <pc:docMk/>
            <pc:sldMk cId="1307313923" sldId="6768"/>
            <ac:grpSpMk id="135" creationId="{263B172E-D92D-459B-ACCE-E4D16AE76AE2}"/>
          </ac:grpSpMkLst>
        </pc:grp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2" creationId="{D2B7903F-5263-4F9C-976F-21E3EE43360D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3" creationId="{D92BDB8F-3C3F-4983-907B-38ECAA1A3680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4" creationId="{65A824CC-E187-4D00-BA60-37DA081A9D1A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5" creationId="{009F4DD2-F789-4906-8E6C-14FA7EECD156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6" creationId="{698196D2-6818-49C2-8580-BA4E55B95E63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7" creationId="{261CA516-14B5-4E05-BD0A-B19CF8AD6375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8" creationId="{B0214A77-7C60-4DCA-AC7B-1D5E2561F9CB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9" creationId="{0B732B61-7534-4768-8E0D-B621BA9748E4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10" creationId="{1D8BAE2B-B535-4A2C-BE0F-8CFF3AB6DE72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11" creationId="{CA9A4875-B265-4A05-B96B-601E84567486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12" creationId="{A9F02C7D-348A-4997-9A7C-7365FD8122A4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13" creationId="{15F34EBA-793F-485C-8E29-7B0015A37C61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14" creationId="{0AB71EA5-54C8-4232-9769-439E64BFC6FE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15" creationId="{10AC737D-1845-44D1-9069-D7100F8B270C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16" creationId="{A347649A-40A9-4894-8D38-1ABC9C618563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17" creationId="{FA01612C-12FD-49E9-B72B-F68C4B962D2D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18" creationId="{7F54FA70-9191-4231-92D3-2F743C08BB79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19" creationId="{E73F1AB8-4342-44FD-9A26-ED4AD4920A56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20" creationId="{2D3A4474-644E-4DB9-B309-78C701025CBF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21" creationId="{D198E599-1F67-4B93-A04C-D737AD3A63AE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22" creationId="{FC474959-3122-499F-B8A0-8EABAE527EF8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23" creationId="{3EB4726C-CAE4-480D-B3B2-A5FEB3E116A6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24" creationId="{9A646F75-FD8F-4974-8E6E-8030FCAE5FE9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25" creationId="{49F6CF43-A7BA-4534-87C5-933FBE385822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26" creationId="{A0833580-FBC9-493A-BC18-5320212581DC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27" creationId="{848C0D3C-D57D-47EC-9771-BF5F610E7607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28" creationId="{9EEC6BCE-097E-4657-B1D0-938B527F34F1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29" creationId="{A7157F9F-0318-4431-BBAB-77796EF9C28D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30" creationId="{4DFBAB2E-B289-491E-ACCF-59D552926374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31" creationId="{A5DED4D1-E7A8-4862-A288-C47B43FAF6BD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32" creationId="{BFE5E3F4-1F18-4D22-A798-C8B151524E0B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33" creationId="{F2B44C8A-BD70-4E15-A47C-201D88B2639F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34" creationId="{BF385ACB-5D74-44B3-91C2-EAFCA67644D7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35" creationId="{7FB3BEDD-E576-4C32-9773-8360E4629515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36" creationId="{7C9EA217-10F1-4636-BA75-EEE35ADE78C6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37" creationId="{FC16C2DB-9C89-40B3-906D-CF6E397CC847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38" creationId="{36714009-EEC3-4A7A-B751-05486A8CD3C5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39" creationId="{5ED2B90B-5805-47DE-B2E2-4750ECD98120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40" creationId="{90D57F69-3638-41E6-A63D-3172750591EA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41" creationId="{BACFA2D4-BC7F-43CE-B3C8-047551B7BF2B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42" creationId="{C6BEF11C-3A72-4BA6-96A8-A96178EE9B7A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43" creationId="{528EAF3B-BF7B-419A-83FD-C29646820D93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44" creationId="{83D3BACE-AE92-4BAD-AE41-3EC666FB26A0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45" creationId="{5FBFB67E-B9B9-46C4-978F-679BC1FCF2DF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46" creationId="{672098BE-3836-47A5-B2F8-E51AE133985D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47" creationId="{DB9CDB01-B341-455C-A48F-A821ACFCABE5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48" creationId="{73EDF651-8562-45DB-B81E-39CDAAB39F69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49" creationId="{60EC51C5-5507-4620-ABBD-93520F1B4B30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50" creationId="{53840E52-6FC5-40F2-B1A6-54D09D2D9959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51" creationId="{66A1AB11-A56A-48C8-B402-E66D516ED41D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52" creationId="{F1C14EC9-1D24-4165-9394-313497586947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53" creationId="{FEC7B7ED-1CDD-42E1-BAA8-BFBE067C23AE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54" creationId="{B695C8FA-FAAC-4FEE-9B67-1BA0C0B7DD2A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55" creationId="{5EB0E521-B0C6-4FDC-977B-C014D9A08E34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56" creationId="{59F8C1EE-2542-41BA-8282-D484705F12C7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57" creationId="{18C04242-E748-427C-A9F8-BA6A95D4E66A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58" creationId="{5FCE5415-2E38-42D3-A275-4DFE645330A4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59" creationId="{ABBFFAEE-C90A-47FF-A090-3A87A53A9197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60" creationId="{FFE9EC69-E97E-409B-9153-7D9AD0CD072E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61" creationId="{A7B9F84F-2CFB-4F8C-A1C6-CC1616EAFF46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62" creationId="{D9E2C8CB-DA28-41A6-B7DB-A00B1A5B2A66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63" creationId="{F0C4871F-9241-4BAE-AEE1-DAFB6E52B744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64" creationId="{E234109D-7FD7-4E65-989C-0147D2E9AB96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65" creationId="{5E80C3B9-2D7F-45DE-B59F-4A82917D17B1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66" creationId="{2E22F8A2-66C8-412F-8420-ABAE5967B7CE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67" creationId="{12A31D5F-1439-4667-A7EC-3BACA751B899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68" creationId="{A97562F8-F31F-4F42-AFF5-999D4A08CFDF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69" creationId="{F89DCB7F-42B9-472A-BF7C-750EDAFC72D7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70" creationId="{02A0DE4B-DC56-4A38-B2C1-22E4DD4F4AB6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71" creationId="{35EB7E49-47BF-44FF-A31C-678050FEF4D1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72" creationId="{18F4EBBD-AE19-4C6B-AC21-2DA58E23AFFF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73" creationId="{76304E9A-4CDB-4452-9A3F-B5E345B808E3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74" creationId="{CC6D0B74-1F68-45B9-ADE4-51FA5BF0854C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75" creationId="{94B960A2-F143-478F-BDA2-D4A87EA8362C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76" creationId="{34A24FDA-19F9-4380-914D-8F6A66CF4531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77" creationId="{22B3EBA9-D81E-4BD3-BD64-2CA9BC76CB54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78" creationId="{510B3F94-96F3-4A0F-A51A-C2023D913659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79" creationId="{39234E53-7423-4883-BE96-5EDA2DAD3E84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80" creationId="{C70C5D5F-A803-44B6-B8E4-50673B4CC332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81" creationId="{500F7D0A-D5E0-41BA-BBD4-C348A1BF805A}"/>
          </ac:picMkLst>
        </pc:picChg>
        <pc:picChg chg="del">
          <ac:chgData name="yang x" userId="e542c3f68aa91397" providerId="LiveId" clId="{032D0BCC-9434-4433-8BF9-B89C13DB6B2F}" dt="2022-03-26T11:10:16.419" v="500" actId="478"/>
          <ac:picMkLst>
            <pc:docMk/>
            <pc:sldMk cId="1307313923" sldId="6768"/>
            <ac:picMk id="82" creationId="{89207947-2A86-4A7A-945D-04DC97A8BDB2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83" creationId="{DC44FC77-4122-42EF-A05E-9004672B3849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84" creationId="{2F24DEDF-9E00-4DCE-8026-663D55588038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85" creationId="{8BC534B6-7BA3-467D-871F-1727CDE4EAC0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86" creationId="{FEFEAAF6-7918-4291-B2D1-5788491E0C9E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87" creationId="{FDCD9DFC-6E5B-424A-84B7-478FC16F4AB1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88" creationId="{807D8972-8ED0-431B-9C15-D83EDAD30513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89" creationId="{389997E7-7681-4381-B745-81BE4805399C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90" creationId="{8D5ADB42-E7D0-479F-A443-85652ABF2836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91" creationId="{46C8D0AD-816D-4969-BA42-00C11976A949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92" creationId="{4046ADAA-500E-48BD-A17B-1AF09E39D45D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93" creationId="{C53FAC50-EDC5-4AAA-9BA3-7808A7753E29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94" creationId="{75A530D6-D543-465E-8998-427E09C8E6ED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95" creationId="{65FC35DB-E316-4186-A554-B97657599A6A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96" creationId="{1CE7137B-45DE-44B6-8BF9-7CE2449321B9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97" creationId="{2FFB009D-B82D-4712-A422-09D7A22DDDCD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98" creationId="{273F976D-F699-4E16-9B13-0DA8E9F9AF2A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99" creationId="{7BA072F7-A2EF-4290-8C2B-DB0BC66EF333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00" creationId="{EF3EBCC5-584F-4DD4-9197-0C311BAEF6DF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01" creationId="{150DF2FB-6009-45EE-8212-BC133E5AD7CE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02" creationId="{F8FFE4A3-D4F7-42F6-9457-3FC744768FB9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03" creationId="{98185B10-FCED-4282-9ED1-12D5E7CDAF11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04" creationId="{C7D2D804-DFDF-425E-9629-08BC9AE5CE3C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05" creationId="{C46BDD41-12EE-40D4-9E92-FCAD6CF14B6E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06" creationId="{7D266C80-837D-4E55-A5CC-22FA26075FA4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07" creationId="{7F4F9A0A-DF85-4912-808E-6E7D614EEF3F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08" creationId="{9B243EC7-8450-448C-8AF4-F8A273052A21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09" creationId="{5ED5D7FA-5DF1-4FD1-9810-6F2D984CFDBB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10" creationId="{6BF5E040-4C05-494B-A469-412719D9293D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11" creationId="{B2C1C095-0A73-4922-87E2-46570BDB7531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12" creationId="{047B418F-DCDB-4753-A0B6-71384AF9700C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13" creationId="{437A0E4C-2364-466D-A74F-E38C8D97B939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14" creationId="{10082F53-3764-4A21-A164-A2CDF5B629ED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15" creationId="{BFE99504-1A61-45E1-8079-F8F8441D67E4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16" creationId="{72A5450E-27B5-4493-82A9-E9514BF4078F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17" creationId="{448A7B5A-D547-496F-BC82-024DE0BF333F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18" creationId="{8F3AF7AA-738E-4891-BBCE-79CCDD3F41FA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19" creationId="{595D0B02-C407-4519-902E-9EB42B201E74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20" creationId="{19909223-A116-40CA-A6EF-60B50F0FF2D8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21" creationId="{0EF5D0CE-2323-409C-BCAD-364851DA7150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22" creationId="{DFB37EF1-48F7-4010-AA25-1FEB1BD7D3F7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23" creationId="{34CF617F-F830-4B46-865F-74D04EC64AA7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24" creationId="{769E7CBF-B054-4DF4-937E-C2F9E643B847}"/>
          </ac:picMkLst>
        </pc:picChg>
        <pc:picChg chg="mod topLvl">
          <ac:chgData name="yang x" userId="e542c3f68aa91397" providerId="LiveId" clId="{032D0BCC-9434-4433-8BF9-B89C13DB6B2F}" dt="2022-03-26T11:23:15.120" v="1104" actId="165"/>
          <ac:picMkLst>
            <pc:docMk/>
            <pc:sldMk cId="1307313923" sldId="6768"/>
            <ac:picMk id="125" creationId="{F33F3CFD-1BE3-4C67-B249-5ACAE51C9048}"/>
          </ac:picMkLst>
        </pc:picChg>
      </pc:sldChg>
    </pc:docChg>
  </pc:docChgLst>
  <pc:docChgLst>
    <pc:chgData name="yang x" userId="e542c3f68aa91397" providerId="LiveId" clId="{95FF4134-1364-4DFF-847E-771114D3DFF0}"/>
    <pc:docChg chg="undo custSel modSld">
      <pc:chgData name="yang x" userId="e542c3f68aa91397" providerId="LiveId" clId="{95FF4134-1364-4DFF-847E-771114D3DFF0}" dt="2022-03-26T09:24:49.969" v="419" actId="1038"/>
      <pc:docMkLst>
        <pc:docMk/>
      </pc:docMkLst>
      <pc:sldChg chg="addSp delSp modSp mod">
        <pc:chgData name="yang x" userId="e542c3f68aa91397" providerId="LiveId" clId="{95FF4134-1364-4DFF-847E-771114D3DFF0}" dt="2022-03-26T09:24:33.762" v="389" actId="1038"/>
        <pc:sldMkLst>
          <pc:docMk/>
          <pc:sldMk cId="2299384431" sldId="6765"/>
        </pc:sldMkLst>
        <pc:spChg chg="mod">
          <ac:chgData name="yang x" userId="e542c3f68aa91397" providerId="LiveId" clId="{95FF4134-1364-4DFF-847E-771114D3DFF0}" dt="2022-03-26T08:52:19.481" v="202" actId="1076"/>
          <ac:spMkLst>
            <pc:docMk/>
            <pc:sldMk cId="2299384431" sldId="6765"/>
            <ac:spMk id="2" creationId="{8C7826E4-5846-44CB-AAA4-4B049E1BE3DF}"/>
          </ac:spMkLst>
        </pc:spChg>
        <pc:spChg chg="mod">
          <ac:chgData name="yang x" userId="e542c3f68aa91397" providerId="LiveId" clId="{95FF4134-1364-4DFF-847E-771114D3DFF0}" dt="2022-03-26T08:29:28.191" v="2" actId="207"/>
          <ac:spMkLst>
            <pc:docMk/>
            <pc:sldMk cId="2299384431" sldId="6765"/>
            <ac:spMk id="4" creationId="{542AFCFE-F686-4DF3-8113-20E0768D2145}"/>
          </ac:spMkLst>
        </pc:spChg>
        <pc:spChg chg="add del">
          <ac:chgData name="yang x" userId="e542c3f68aa91397" providerId="LiveId" clId="{95FF4134-1364-4DFF-847E-771114D3DFF0}" dt="2022-03-26T08:51:03.605" v="188" actId="478"/>
          <ac:spMkLst>
            <pc:docMk/>
            <pc:sldMk cId="2299384431" sldId="6765"/>
            <ac:spMk id="467" creationId="{DF463678-4677-4C9E-B17D-28ADC446ECA8}"/>
          </ac:spMkLst>
        </pc:spChg>
        <pc:grpChg chg="add del mod topLvl">
          <ac:chgData name="yang x" userId="e542c3f68aa91397" providerId="LiveId" clId="{95FF4134-1364-4DFF-847E-771114D3DFF0}" dt="2022-03-26T08:52:16.115" v="200" actId="165"/>
          <ac:grpSpMkLst>
            <pc:docMk/>
            <pc:sldMk cId="2299384431" sldId="6765"/>
            <ac:grpSpMk id="466" creationId="{4B6550F8-45CC-45B5-B598-591E453A017B}"/>
          </ac:grpSpMkLst>
        </pc:grpChg>
        <pc:grpChg chg="add del mod topLvl">
          <ac:chgData name="yang x" userId="e542c3f68aa91397" providerId="LiveId" clId="{95FF4134-1364-4DFF-847E-771114D3DFF0}" dt="2022-03-26T08:52:12.785" v="199" actId="165"/>
          <ac:grpSpMkLst>
            <pc:docMk/>
            <pc:sldMk cId="2299384431" sldId="6765"/>
            <ac:grpSpMk id="468" creationId="{2D83CBC3-7CE4-4170-B289-B89B3257A7B9}"/>
          </ac:grpSpMkLst>
        </pc:grpChg>
        <pc:grpChg chg="add del mod">
          <ac:chgData name="yang x" userId="e542c3f68aa91397" providerId="LiveId" clId="{95FF4134-1364-4DFF-847E-771114D3DFF0}" dt="2022-03-26T08:52:09.118" v="198" actId="165"/>
          <ac:grpSpMkLst>
            <pc:docMk/>
            <pc:sldMk cId="2299384431" sldId="6765"/>
            <ac:grpSpMk id="471" creationId="{F98D0344-4D11-42CC-90EE-D044EFAFAA35}"/>
          </ac:grpSpMkLst>
        </pc:grpChg>
        <pc:grpChg chg="add del mod">
          <ac:chgData name="yang x" userId="e542c3f68aa91397" providerId="LiveId" clId="{95FF4134-1364-4DFF-847E-771114D3DFF0}" dt="2022-03-26T08:55:40.021" v="348" actId="165"/>
          <ac:grpSpMkLst>
            <pc:docMk/>
            <pc:sldMk cId="2299384431" sldId="6765"/>
            <ac:grpSpMk id="472" creationId="{43E72C75-0CFC-41E0-BAF5-1D502C97EC13}"/>
          </ac:grpSpMkLst>
        </pc:grpChg>
        <pc:grpChg chg="add del mod">
          <ac:chgData name="yang x" userId="e542c3f68aa91397" providerId="LiveId" clId="{95FF4134-1364-4DFF-847E-771114D3DFF0}" dt="2022-03-26T08:55:40.021" v="348" actId="165"/>
          <ac:grpSpMkLst>
            <pc:docMk/>
            <pc:sldMk cId="2299384431" sldId="6765"/>
            <ac:grpSpMk id="473" creationId="{F2FD9E9A-861A-4297-A88C-2C9EF2B1134E}"/>
          </ac:grpSpMkLst>
        </pc:grpChg>
        <pc:grpChg chg="add del mod">
          <ac:chgData name="yang x" userId="e542c3f68aa91397" providerId="LiveId" clId="{95FF4134-1364-4DFF-847E-771114D3DFF0}" dt="2022-03-26T08:55:40.021" v="348" actId="165"/>
          <ac:grpSpMkLst>
            <pc:docMk/>
            <pc:sldMk cId="2299384431" sldId="6765"/>
            <ac:grpSpMk id="474" creationId="{F2DC9C77-7AD9-4AE3-80A2-3D45B6AFECA1}"/>
          </ac:grpSpMkLst>
        </pc:grpChg>
        <pc:grpChg chg="add del mod">
          <ac:chgData name="yang x" userId="e542c3f68aa91397" providerId="LiveId" clId="{95FF4134-1364-4DFF-847E-771114D3DFF0}" dt="2022-03-26T08:55:40.021" v="348" actId="165"/>
          <ac:grpSpMkLst>
            <pc:docMk/>
            <pc:sldMk cId="2299384431" sldId="6765"/>
            <ac:grpSpMk id="475" creationId="{17624957-D084-4C8C-9948-7F1E22ED7F04}"/>
          </ac:grpSpMkLst>
        </pc:grpChg>
        <pc:grpChg chg="add del mod">
          <ac:chgData name="yang x" userId="e542c3f68aa91397" providerId="LiveId" clId="{95FF4134-1364-4DFF-847E-771114D3DFF0}" dt="2022-03-26T08:55:40.021" v="348" actId="165"/>
          <ac:grpSpMkLst>
            <pc:docMk/>
            <pc:sldMk cId="2299384431" sldId="6765"/>
            <ac:grpSpMk id="476" creationId="{7E76A853-EE29-49B9-B177-B34400152867}"/>
          </ac:grpSpMkLst>
        </pc:grpChg>
        <pc:grpChg chg="add del mod">
          <ac:chgData name="yang x" userId="e542c3f68aa91397" providerId="LiveId" clId="{95FF4134-1364-4DFF-847E-771114D3DFF0}" dt="2022-03-26T08:55:40.021" v="348" actId="165"/>
          <ac:grpSpMkLst>
            <pc:docMk/>
            <pc:sldMk cId="2299384431" sldId="6765"/>
            <ac:grpSpMk id="477" creationId="{ECA3C718-3949-4F11-927F-9268A367686D}"/>
          </ac:grpSpMkLst>
        </pc:grpChg>
        <pc:grpChg chg="add del mod">
          <ac:chgData name="yang x" userId="e542c3f68aa91397" providerId="LiveId" clId="{95FF4134-1364-4DFF-847E-771114D3DFF0}" dt="2022-03-26T08:55:40.021" v="348" actId="165"/>
          <ac:grpSpMkLst>
            <pc:docMk/>
            <pc:sldMk cId="2299384431" sldId="6765"/>
            <ac:grpSpMk id="478" creationId="{192A037A-AA8E-40C2-8AAF-326CE80F3D1C}"/>
          </ac:grpSpMkLst>
        </pc:grpChg>
        <pc:grpChg chg="add del mod">
          <ac:chgData name="yang x" userId="e542c3f68aa91397" providerId="LiveId" clId="{95FF4134-1364-4DFF-847E-771114D3DFF0}" dt="2022-03-26T08:54:56.813" v="256" actId="21"/>
          <ac:grpSpMkLst>
            <pc:docMk/>
            <pc:sldMk cId="2299384431" sldId="6765"/>
            <ac:grpSpMk id="479" creationId="{A1E2F3D7-5C39-40F3-97FE-914F9355B333}"/>
          </ac:grpSpMkLst>
        </pc:grpChg>
        <pc:grpChg chg="add del mod">
          <ac:chgData name="yang x" userId="e542c3f68aa91397" providerId="LiveId" clId="{95FF4134-1364-4DFF-847E-771114D3DFF0}" dt="2022-03-26T08:54:56.813" v="256" actId="21"/>
          <ac:grpSpMkLst>
            <pc:docMk/>
            <pc:sldMk cId="2299384431" sldId="6765"/>
            <ac:grpSpMk id="480" creationId="{3EF61FD3-3E23-4706-ACD3-29F735CF2DE4}"/>
          </ac:grpSpMkLst>
        </pc:grpChg>
        <pc:grpChg chg="add del mod">
          <ac:chgData name="yang x" userId="e542c3f68aa91397" providerId="LiveId" clId="{95FF4134-1364-4DFF-847E-771114D3DFF0}" dt="2022-03-26T08:54:56.813" v="256" actId="21"/>
          <ac:grpSpMkLst>
            <pc:docMk/>
            <pc:sldMk cId="2299384431" sldId="6765"/>
            <ac:grpSpMk id="481" creationId="{FF3CCBBB-C770-4CC6-81B9-F1504BF833BE}"/>
          </ac:grpSpMkLst>
        </pc:grpChg>
        <pc:grpChg chg="add del mod">
          <ac:chgData name="yang x" userId="e542c3f68aa91397" providerId="LiveId" clId="{95FF4134-1364-4DFF-847E-771114D3DFF0}" dt="2022-03-26T08:54:56.813" v="256" actId="21"/>
          <ac:grpSpMkLst>
            <pc:docMk/>
            <pc:sldMk cId="2299384431" sldId="6765"/>
            <ac:grpSpMk id="482" creationId="{4C12BCE4-0304-4236-A4A8-199A230F4C66}"/>
          </ac:grpSpMkLst>
        </pc:grpChg>
        <pc:grpChg chg="add del mod">
          <ac:chgData name="yang x" userId="e542c3f68aa91397" providerId="LiveId" clId="{95FF4134-1364-4DFF-847E-771114D3DFF0}" dt="2022-03-26T08:54:56.813" v="256" actId="21"/>
          <ac:grpSpMkLst>
            <pc:docMk/>
            <pc:sldMk cId="2299384431" sldId="6765"/>
            <ac:grpSpMk id="483" creationId="{AE6D3955-8F51-461D-8241-D94E94568A27}"/>
          </ac:grpSpMkLst>
        </pc:grpChg>
        <pc:grpChg chg="add del mod">
          <ac:chgData name="yang x" userId="e542c3f68aa91397" providerId="LiveId" clId="{95FF4134-1364-4DFF-847E-771114D3DFF0}" dt="2022-03-26T08:54:56.813" v="256" actId="21"/>
          <ac:grpSpMkLst>
            <pc:docMk/>
            <pc:sldMk cId="2299384431" sldId="6765"/>
            <ac:grpSpMk id="484" creationId="{07CB8962-AA57-4938-BF64-D1F2DFBDA9F7}"/>
          </ac:grpSpMkLst>
        </pc:grp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7" creationId="{5FD8CBEA-1CA9-4789-81F2-2B53BD75B7F4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9" creationId="{166B26A3-54FD-4A3A-BD11-1811DD347374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1" creationId="{286B6DF2-D4C8-428D-95B6-AB6EC9FB8AE7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3" creationId="{A3E920F0-E311-4B02-AE59-34D5E55A652E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5" creationId="{27E6A618-9DDD-4130-B493-C467CF77C0E4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7" creationId="{FB3A8E04-CC0E-4C00-A13E-0C7F267A01AF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9" creationId="{C454FC04-F52A-4DBA-90E5-30F4D9D46230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1" creationId="{2217F67C-27B3-4160-967A-1541A0A912D6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3" creationId="{E88D22DD-C8C3-4CAE-81FB-2D44C6D87F2C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5" creationId="{ACA78B6A-0D17-4823-ADA7-A4A8D4DBCB81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7" creationId="{4BDA47AE-0B95-4399-9A0D-11F45EB89FA2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9" creationId="{A55BE698-F9B2-4A4A-AF40-CA30835ED333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31" creationId="{45AD3F69-AF10-49C0-9DC0-0981FAAC8875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33" creationId="{91832847-5F5D-4DE3-AB9A-72CF909CDA1D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35" creationId="{89D64120-A0C4-4216-B448-ED1B18038B0C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37" creationId="{56513116-A992-4EB0-B67E-C947EAD04A58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39" creationId="{E7D4F71B-1BA3-495F-8ABE-969FA1E2C29F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41" creationId="{BD15B7D2-934B-43B7-AE54-DA357776AB28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43" creationId="{AF2A8793-5E42-46EB-A665-A35DE352B882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45" creationId="{3C63C0E9-7B5E-4406-B320-1BD854BB609C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47" creationId="{6C482629-D601-40B2-9D99-156D869BEB69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49" creationId="{2B25F0F7-86D1-46CB-ACA3-02F16AD5505B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51" creationId="{EC660499-FA8E-4AA6-B396-486712ED1C1A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53" creationId="{FC006931-B59D-4086-9200-60CCAA1999FA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55" creationId="{A6FB1956-7790-4B64-82C0-F5BE08D91A5F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57" creationId="{7BEC5C9C-24FD-4B61-805B-CF230E34E80E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59" creationId="{5A7C1DC5-DCBD-4DE7-9BB3-A8612582E693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61" creationId="{48D74411-3D76-4A70-896E-612A862D8685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63" creationId="{DA349F48-7284-4D84-9D1D-918D9A78F7C3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65" creationId="{B6353037-61A7-4BED-9D8B-CDFF9608576D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67" creationId="{CE399383-5E73-4B8C-9577-A1BE64A1F68F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69" creationId="{4EF2E2A2-CE8A-46D9-9CD4-86F88C36A69C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71" creationId="{F03CFC5E-881E-4584-BC91-D102B425BAB8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73" creationId="{4CDB032C-FABF-482C-A0F7-E1D42651CD6F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75" creationId="{88C39AA7-7BBA-4E56-A83F-8D49C926DB33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77" creationId="{25BFD1BD-1B4E-4A63-B9F4-5FA18ECC4040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79" creationId="{5C90E3C4-A2E7-4E38-BFE5-F15682194B08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81" creationId="{CA14389B-1FA0-435A-99EA-1B208E70312D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83" creationId="{FCC4FDF4-D75F-4D45-9927-3F80B8C33C79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85" creationId="{51CE60A4-0AB8-4031-829C-3C0B16CF608B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87" creationId="{97C58917-5994-426E-9A7A-616916CE3993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89" creationId="{28424712-D509-4414-A0F0-69294A198331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91" creationId="{32F6EB43-DB6B-4F82-8F8B-DD80BBA5265A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93" creationId="{761C340E-5E72-42D1-AF56-6E299DF6CFF7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95" creationId="{1180ACA3-0096-4DB0-92D2-3D64B9120E69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97" creationId="{BCA1D353-6713-41AD-9E6C-7BD1C8FF0E76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99" creationId="{BA0C9508-2A1F-424E-862B-ECB1157B2472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01" creationId="{BF69BF74-54CA-4EB9-8C08-F45DEF24B572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03" creationId="{ED4BAE53-F731-4370-8EC3-E2178F07DAD4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05" creationId="{BFAAAAFC-CCFA-4E9E-B674-58654D53DECA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07" creationId="{8A38EB69-3B8B-4921-860D-65F3C6C20155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09" creationId="{760514B4-2FCB-4B9E-9824-2A344677D183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11" creationId="{70BDFC55-E970-4FF8-B49A-41FFC4CCF3EC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13" creationId="{F7FB4694-1D15-4D64-B585-1998CEC093AA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15" creationId="{66CE5A5B-DC62-405D-A87B-B2A8CCDFF4FD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17" creationId="{BF5E6165-9E23-4D18-9033-F4F97B491E7D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19" creationId="{D1585658-9B4E-4350-983D-8FB0D3C441F5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21" creationId="{0B7FE8AA-5F75-461E-BCEB-D388F7409036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23" creationId="{5F4C81D2-4875-41A3-9B76-D05FA25852C6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25" creationId="{FF1A75F8-037F-43E2-8281-96F691B54018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27" creationId="{21B307B4-62DE-474B-AB02-C0983E6A7E21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29" creationId="{964121A4-75C0-4648-A5A9-6B8CD9DAADCA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31" creationId="{D6CC388A-5790-4B6F-87CD-DD4556AA5C89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33" creationId="{DE8D69E3-C0B3-411C-A9F2-D0F8AB3A7A52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35" creationId="{86ECB7E1-83AF-4965-BE9D-A16E1E82C87F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37" creationId="{8C378332-7706-4BB3-B837-EA06D2696BEF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39" creationId="{BFC47B6B-1C8C-4DEA-8274-249EBAB45677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41" creationId="{1686171B-79BA-42F6-989D-BF39F04BB258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43" creationId="{BC761489-CA32-4550-9E63-EAB836EF055E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45" creationId="{3BCCC4B5-04F2-4E74-B289-DB22B15CA147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47" creationId="{59C6B0DD-BE99-4295-ABBD-EC3D59B778B6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49" creationId="{921507BC-B5F3-4C3B-A07C-84A16BBD7FFF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51" creationId="{BBCC3F22-6BD4-4791-A392-47294156E9AA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53" creationId="{24D78A97-3216-4F1E-B899-29FA688850EF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55" creationId="{BCD5B272-6460-4979-9D0B-CD32DA7238AA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57" creationId="{EF3D991B-2BAB-4E3A-9B01-6C2765903E64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59" creationId="{3C2A147C-C4B2-483E-965B-2C8FF170DC2A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61" creationId="{C75E9175-642B-4273-A532-708163680268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63" creationId="{D812A205-FDEB-42C5-8156-2624C93AA407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65" creationId="{999CA433-35CA-4757-9B2F-8E3B81F53BAF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67" creationId="{7BECF2B0-8D65-4C82-8157-D71FA9962AC0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69" creationId="{2B51AAB0-3D7D-4D78-9178-EA11992914CE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71" creationId="{BCAB2344-85EB-47F0-A6E3-40783C6BC9FF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73" creationId="{617E588B-41F5-4D2E-9BCC-4AC712151744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75" creationId="{CD6FB7A3-6A66-4B67-95BF-C474DFDDC826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77" creationId="{D33C1CD8-57A5-4D72-8778-F1EB5437A621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79" creationId="{CF9C8690-6528-4204-B564-BB487215CA41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81" creationId="{688C86E2-AE64-4DA7-9B46-D50DDFEF347E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83" creationId="{FB3E7BA5-38CC-4DB4-BADD-875B7E8B2496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85" creationId="{78C75FE3-A6A2-4F62-8C13-8F8B33D303F5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87" creationId="{F5B0FD7C-7FDD-47CC-BDCC-1C5F0C7A999B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89" creationId="{24470AFB-6D83-44BC-93A2-14434726DA91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91" creationId="{9CA085D0-1462-45C6-BE0A-83D093C5A822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93" creationId="{A9F134E4-9E70-4068-B1A8-9DDF2B13BE71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95" creationId="{CDA26209-2814-4EA3-B238-941D8D0EA1FB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97" creationId="{E662A633-0289-4205-94C5-C553C7A71CA1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199" creationId="{9B26F9FC-F6BC-4529-93A1-D760ADBB35DD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01" creationId="{C4C30A43-D981-4602-AE9F-DCC7AFE948DF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03" creationId="{7087E7E1-AA79-493C-A4DB-CEE4F4135A50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05" creationId="{B5201A6D-11AA-44A2-A9B1-C8DB81F82D09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07" creationId="{7D411EF5-F97E-4C89-B29A-54DA187C362A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09" creationId="{837231E2-B35C-492E-9A1B-F542C52A17DD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11" creationId="{C2F060F8-988A-4CC7-9BDA-C5278947A22B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13" creationId="{D0F60746-F712-436C-919A-9343153D68F6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15" creationId="{EE013446-5901-4AC9-914A-5C5A87507DCF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17" creationId="{E81E5439-0FD0-4AD8-A47B-99B165B91547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19" creationId="{9C7A8CF0-FD47-47AC-9EB8-979F7983AFD5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21" creationId="{8F62ABB5-D1E7-4BDB-B062-DD1173227727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23" creationId="{11B0DD67-551F-4621-A709-25D056CC1B2D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25" creationId="{C2D3EB1B-8779-4EC5-8A28-DE1683450C0D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27" creationId="{8573EE76-7AE2-4546-91CB-27007D424FF7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29" creationId="{09785390-46CF-44CB-AAE3-9B7BC6AAD228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31" creationId="{46385E00-0204-42AD-B366-776BAC354544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33" creationId="{27BE19FE-D659-4459-BAE0-DFFCCD9E8079}"/>
          </ac:picMkLst>
        </pc:picChg>
        <pc:picChg chg="add del mod">
          <ac:chgData name="yang x" userId="e542c3f68aa91397" providerId="LiveId" clId="{95FF4134-1364-4DFF-847E-771114D3DFF0}" dt="2022-03-26T08:31:33.748" v="17" actId="478"/>
          <ac:picMkLst>
            <pc:docMk/>
            <pc:sldMk cId="2299384431" sldId="6765"/>
            <ac:picMk id="235" creationId="{0143DB5B-98C8-4E0E-A643-AACDB9972994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37" creationId="{E90E863E-8D95-43A8-B6CD-0C0225DE69F9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39" creationId="{F873AD6B-3143-4445-9692-55927BC8EA49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41" creationId="{680A71A5-6546-4ABB-82A6-E5D7C076C509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43" creationId="{5FD502F7-3003-4DFF-95F4-B1D6AEE0B33A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45" creationId="{A8E717D8-ACED-4955-8D7E-FAA6890E17D5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47" creationId="{7864D61D-094C-49B3-85FF-19BF6AFD453B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49" creationId="{7B9E27CE-715C-44B4-9C15-5FA59134E427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51" creationId="{C684943B-4DB9-4987-9570-D75543D038D4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53" creationId="{7535C50B-D68D-4EAF-85EB-647D16471D61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55" creationId="{EA4F0622-BEFF-42E0-BBE3-DC3563C57374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57" creationId="{B35AD695-C144-4D3E-821E-972FCD1BCAE5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59" creationId="{6E99BE5D-A729-470C-AC91-EFA7DA423F8F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61" creationId="{CA549C01-A2CB-4BC7-8FEC-08A1ABAF8636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63" creationId="{F952C9EA-FB2F-4AC2-B54B-C2F5403244B7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65" creationId="{75CA8926-68AF-43FF-84F4-CA8FE04FA7B0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67" creationId="{E15FEC1E-3A05-4977-8AD4-83679164567C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69" creationId="{14CAE7E4-84EC-4A50-92EF-9CB5CF5FCD6B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71" creationId="{E7BE057E-3571-410A-ACA6-99EAF4226DFB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73" creationId="{C80DC81B-111E-4A73-9A40-C62AF6ABEBA4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75" creationId="{3204F80A-E099-4620-AD50-3586C9FE1F18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77" creationId="{D4318E95-29EB-479F-83A3-55B05E0ABC35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79" creationId="{AB8208C1-21C0-482A-B4A6-51B14C80976B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81" creationId="{2DE79BF8-BFB5-4493-8118-3DF00FEABD88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83" creationId="{D50DD136-0F24-48FA-A2F8-3F916A2CBBC7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85" creationId="{A19060EE-85D7-416B-A828-98611101007C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87" creationId="{C5D41957-731B-408B-B247-7CBCBE6B6911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89" creationId="{DC0ABB3F-0CF6-4210-8DF8-B143F9D3189B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91" creationId="{42C87EC2-3D66-495C-A431-123FB8FAEE33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93" creationId="{2FC8F756-56BC-470E-9DBF-8793AD2A2CE8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95" creationId="{31C3D347-D3D8-48BF-BA8A-4DEDBE4F9FCB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97" creationId="{40AB1665-7F3B-4547-ACFC-95ED8A148807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299" creationId="{A5DD0128-DEBB-4174-A9D7-C7840DD9E422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01" creationId="{F8814BF1-9250-49E2-A159-14C85D9E8F74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03" creationId="{1F332F02-2D60-46C2-80F0-81518E534D60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05" creationId="{9769822C-85D1-4680-84BA-5635767B3895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07" creationId="{3EC4652A-280D-453B-B17E-A9A239A93CF7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09" creationId="{5DE65C6C-C44F-427E-9A1B-BAE599EDBB87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11" creationId="{C746C87A-F04B-40B4-A0AD-0CA2C2C4452D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13" creationId="{6D0A642F-4362-4AB2-A756-EAF13F2756C4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15" creationId="{5E50B9A7-51BD-48D6-8552-19A7C0EDFB2A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17" creationId="{4A2A5C78-FF70-41D2-B2F3-F786660A6DFD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19" creationId="{AD112280-1E8C-4733-A25A-6B322739763D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21" creationId="{AA4CA486-E193-4952-9595-A2312E147EB0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23" creationId="{F3FE2AE8-E4FC-49DD-A3F7-EF65162538A6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25" creationId="{E1D8A11B-0F04-4E21-BB47-FE5031605196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27" creationId="{F5922F8F-4931-4CA8-8480-706231FA4997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29" creationId="{71364567-3E78-4EC8-B34D-BF2AFCB62A56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31" creationId="{5E0BD691-D5BB-4FA9-A0D8-6BF256C5776B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33" creationId="{2AFA7D99-5E19-4711-9925-688FA0E67109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35" creationId="{601E95EC-1452-47C2-99FA-8B45C2265AD8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37" creationId="{50B8F091-1076-4DC3-9EF7-56885665A912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39" creationId="{FE71F91B-E44D-447A-AEEF-1846AAF5836B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41" creationId="{A1CAF470-E9E9-4148-9190-6B87E3C6CFAD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43" creationId="{3A30F888-F9FF-4713-AA78-22AD47C66688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45" creationId="{A3E61FF6-A725-40FA-AA1E-A4ECE80955B5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47" creationId="{1DDDA032-0140-4C18-9D1A-00955C45816E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49" creationId="{789CD12A-F1C9-4049-99D2-C54430FE801A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51" creationId="{ADC4434D-230B-4281-8EED-58483F7CF8E5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53" creationId="{EE0841BF-8A72-4979-9ACE-C7335E34C5A0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55" creationId="{33DEB9CD-FE3E-455B-A7E0-A293ECE61FD5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57" creationId="{390446FD-5A03-4D18-93CB-F18B35A87ED8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59" creationId="{0A89C649-2724-4780-AE9C-7895B1B022D6}"/>
          </ac:picMkLst>
        </pc:picChg>
        <pc:picChg chg="add mod topLvl">
          <ac:chgData name="yang x" userId="e542c3f68aa91397" providerId="LiveId" clId="{95FF4134-1364-4DFF-847E-771114D3DFF0}" dt="2022-03-26T09:24:33.762" v="389" actId="1038"/>
          <ac:picMkLst>
            <pc:docMk/>
            <pc:sldMk cId="2299384431" sldId="6765"/>
            <ac:picMk id="361" creationId="{387D27AD-C76D-458F-8F91-2A6E108366D1}"/>
          </ac:picMkLst>
        </pc:picChg>
        <pc:picChg chg="add mod topLvl">
          <ac:chgData name="yang x" userId="e542c3f68aa91397" providerId="LiveId" clId="{95FF4134-1364-4DFF-847E-771114D3DFF0}" dt="2022-03-26T08:53:52.112" v="238" actId="164"/>
          <ac:picMkLst>
            <pc:docMk/>
            <pc:sldMk cId="2299384431" sldId="6765"/>
            <ac:picMk id="363" creationId="{C1755CAF-A5D8-44BD-98C6-0C84ABC1D140}"/>
          </ac:picMkLst>
        </pc:picChg>
        <pc:picChg chg="add mod topLvl">
          <ac:chgData name="yang x" userId="e542c3f68aa91397" providerId="LiveId" clId="{95FF4134-1364-4DFF-847E-771114D3DFF0}" dt="2022-03-26T08:53:52.112" v="238" actId="164"/>
          <ac:picMkLst>
            <pc:docMk/>
            <pc:sldMk cId="2299384431" sldId="6765"/>
            <ac:picMk id="365" creationId="{65CF6EEE-3537-461A-9CFC-883FDF384FC1}"/>
          </ac:picMkLst>
        </pc:picChg>
        <pc:picChg chg="add mod topLvl">
          <ac:chgData name="yang x" userId="e542c3f68aa91397" providerId="LiveId" clId="{95FF4134-1364-4DFF-847E-771114D3DFF0}" dt="2022-03-26T08:53:52.112" v="238" actId="164"/>
          <ac:picMkLst>
            <pc:docMk/>
            <pc:sldMk cId="2299384431" sldId="6765"/>
            <ac:picMk id="367" creationId="{C725BEF9-BB8B-44C5-84B9-E2684AF8D468}"/>
          </ac:picMkLst>
        </pc:picChg>
        <pc:picChg chg="add mod topLvl">
          <ac:chgData name="yang x" userId="e542c3f68aa91397" providerId="LiveId" clId="{95FF4134-1364-4DFF-847E-771114D3DFF0}" dt="2022-03-26T08:53:52.112" v="238" actId="164"/>
          <ac:picMkLst>
            <pc:docMk/>
            <pc:sldMk cId="2299384431" sldId="6765"/>
            <ac:picMk id="369" creationId="{4AE397A1-B5A3-4098-82DC-0453563A1235}"/>
          </ac:picMkLst>
        </pc:picChg>
        <pc:picChg chg="add mod topLvl">
          <ac:chgData name="yang x" userId="e542c3f68aa91397" providerId="LiveId" clId="{95FF4134-1364-4DFF-847E-771114D3DFF0}" dt="2022-03-26T08:53:52.112" v="238" actId="164"/>
          <ac:picMkLst>
            <pc:docMk/>
            <pc:sldMk cId="2299384431" sldId="6765"/>
            <ac:picMk id="371" creationId="{8B0BA85B-31EA-42C0-A303-4A78CFF9DC91}"/>
          </ac:picMkLst>
        </pc:picChg>
        <pc:picChg chg="add mod topLvl">
          <ac:chgData name="yang x" userId="e542c3f68aa91397" providerId="LiveId" clId="{95FF4134-1364-4DFF-847E-771114D3DFF0}" dt="2022-03-26T08:53:52.112" v="238" actId="164"/>
          <ac:picMkLst>
            <pc:docMk/>
            <pc:sldMk cId="2299384431" sldId="6765"/>
            <ac:picMk id="373" creationId="{D6B09310-391B-451A-B915-A427CA71932B}"/>
          </ac:picMkLst>
        </pc:picChg>
        <pc:picChg chg="add mod topLvl">
          <ac:chgData name="yang x" userId="e542c3f68aa91397" providerId="LiveId" clId="{95FF4134-1364-4DFF-847E-771114D3DFF0}" dt="2022-03-26T08:53:52.112" v="238" actId="164"/>
          <ac:picMkLst>
            <pc:docMk/>
            <pc:sldMk cId="2299384431" sldId="6765"/>
            <ac:picMk id="375" creationId="{9613CF57-4491-4439-B00F-0DEA6A846820}"/>
          </ac:picMkLst>
        </pc:picChg>
        <pc:picChg chg="add mod topLvl">
          <ac:chgData name="yang x" userId="e542c3f68aa91397" providerId="LiveId" clId="{95FF4134-1364-4DFF-847E-771114D3DFF0}" dt="2022-03-26T08:53:52.112" v="238" actId="164"/>
          <ac:picMkLst>
            <pc:docMk/>
            <pc:sldMk cId="2299384431" sldId="6765"/>
            <ac:picMk id="377" creationId="{F3BA70EC-B45D-4135-A6D5-6D4EF22E831E}"/>
          </ac:picMkLst>
        </pc:picChg>
        <pc:picChg chg="add mod topLvl">
          <ac:chgData name="yang x" userId="e542c3f68aa91397" providerId="LiveId" clId="{95FF4134-1364-4DFF-847E-771114D3DFF0}" dt="2022-03-26T08:53:52.112" v="238" actId="164"/>
          <ac:picMkLst>
            <pc:docMk/>
            <pc:sldMk cId="2299384431" sldId="6765"/>
            <ac:picMk id="379" creationId="{838E6B84-839A-4949-9088-779627AB2BCC}"/>
          </ac:picMkLst>
        </pc:picChg>
        <pc:picChg chg="add mod topLvl">
          <ac:chgData name="yang x" userId="e542c3f68aa91397" providerId="LiveId" clId="{95FF4134-1364-4DFF-847E-771114D3DFF0}" dt="2022-03-26T08:54:00.148" v="241" actId="164"/>
          <ac:picMkLst>
            <pc:docMk/>
            <pc:sldMk cId="2299384431" sldId="6765"/>
            <ac:picMk id="381" creationId="{68B10F4A-829C-4EC5-90B9-20BDB52F761F}"/>
          </ac:picMkLst>
        </pc:picChg>
        <pc:picChg chg="add mod topLvl">
          <ac:chgData name="yang x" userId="e542c3f68aa91397" providerId="LiveId" clId="{95FF4134-1364-4DFF-847E-771114D3DFF0}" dt="2022-03-26T08:54:00.148" v="241" actId="164"/>
          <ac:picMkLst>
            <pc:docMk/>
            <pc:sldMk cId="2299384431" sldId="6765"/>
            <ac:picMk id="383" creationId="{E388B2CF-D726-4456-A388-EC8F337BD462}"/>
          </ac:picMkLst>
        </pc:picChg>
        <pc:picChg chg="add mod topLvl">
          <ac:chgData name="yang x" userId="e542c3f68aa91397" providerId="LiveId" clId="{95FF4134-1364-4DFF-847E-771114D3DFF0}" dt="2022-03-26T08:54:00.148" v="241" actId="164"/>
          <ac:picMkLst>
            <pc:docMk/>
            <pc:sldMk cId="2299384431" sldId="6765"/>
            <ac:picMk id="385" creationId="{00748703-65DF-4E54-AA3D-5891B66AB438}"/>
          </ac:picMkLst>
        </pc:picChg>
        <pc:picChg chg="add mod topLvl">
          <ac:chgData name="yang x" userId="e542c3f68aa91397" providerId="LiveId" clId="{95FF4134-1364-4DFF-847E-771114D3DFF0}" dt="2022-03-26T08:54:00.148" v="241" actId="164"/>
          <ac:picMkLst>
            <pc:docMk/>
            <pc:sldMk cId="2299384431" sldId="6765"/>
            <ac:picMk id="387" creationId="{DA5ADBA2-A79A-4436-9E01-3A022EB340C0}"/>
          </ac:picMkLst>
        </pc:picChg>
        <pc:picChg chg="add mod topLvl">
          <ac:chgData name="yang x" userId="e542c3f68aa91397" providerId="LiveId" clId="{95FF4134-1364-4DFF-847E-771114D3DFF0}" dt="2022-03-26T08:54:00.148" v="241" actId="164"/>
          <ac:picMkLst>
            <pc:docMk/>
            <pc:sldMk cId="2299384431" sldId="6765"/>
            <ac:picMk id="389" creationId="{0D120F2C-E8BB-42B5-A27E-D43B3195FAA4}"/>
          </ac:picMkLst>
        </pc:picChg>
        <pc:picChg chg="add mod topLvl">
          <ac:chgData name="yang x" userId="e542c3f68aa91397" providerId="LiveId" clId="{95FF4134-1364-4DFF-847E-771114D3DFF0}" dt="2022-03-26T08:54:09.293" v="244" actId="164"/>
          <ac:picMkLst>
            <pc:docMk/>
            <pc:sldMk cId="2299384431" sldId="6765"/>
            <ac:picMk id="391" creationId="{B2889E15-68B6-41E7-BA11-E9E7DB41E102}"/>
          </ac:picMkLst>
        </pc:picChg>
        <pc:picChg chg="add mod topLvl">
          <ac:chgData name="yang x" userId="e542c3f68aa91397" providerId="LiveId" clId="{95FF4134-1364-4DFF-847E-771114D3DFF0}" dt="2022-03-26T08:54:00.148" v="241" actId="164"/>
          <ac:picMkLst>
            <pc:docMk/>
            <pc:sldMk cId="2299384431" sldId="6765"/>
            <ac:picMk id="393" creationId="{08813279-50E6-43F8-9B70-751F533474B7}"/>
          </ac:picMkLst>
        </pc:picChg>
        <pc:picChg chg="add mod topLvl">
          <ac:chgData name="yang x" userId="e542c3f68aa91397" providerId="LiveId" clId="{95FF4134-1364-4DFF-847E-771114D3DFF0}" dt="2022-03-26T08:54:00.148" v="241" actId="164"/>
          <ac:picMkLst>
            <pc:docMk/>
            <pc:sldMk cId="2299384431" sldId="6765"/>
            <ac:picMk id="395" creationId="{CA53E9F4-FB35-49CF-A1BE-E8E8CA695095}"/>
          </ac:picMkLst>
        </pc:picChg>
        <pc:picChg chg="add mod topLvl">
          <ac:chgData name="yang x" userId="e542c3f68aa91397" providerId="LiveId" clId="{95FF4134-1364-4DFF-847E-771114D3DFF0}" dt="2022-03-26T08:54:00.148" v="241" actId="164"/>
          <ac:picMkLst>
            <pc:docMk/>
            <pc:sldMk cId="2299384431" sldId="6765"/>
            <ac:picMk id="397" creationId="{C9282371-E2E3-4D3F-A9B4-267FEB5B7B38}"/>
          </ac:picMkLst>
        </pc:picChg>
        <pc:picChg chg="add mod topLvl">
          <ac:chgData name="yang x" userId="e542c3f68aa91397" providerId="LiveId" clId="{95FF4134-1364-4DFF-847E-771114D3DFF0}" dt="2022-03-26T08:54:00.148" v="241" actId="164"/>
          <ac:picMkLst>
            <pc:docMk/>
            <pc:sldMk cId="2299384431" sldId="6765"/>
            <ac:picMk id="399" creationId="{2FA2D468-565F-466C-91AF-DAC0AFE827E1}"/>
          </ac:picMkLst>
        </pc:picChg>
        <pc:picChg chg="add mod topLvl">
          <ac:chgData name="yang x" userId="e542c3f68aa91397" providerId="LiveId" clId="{95FF4134-1364-4DFF-847E-771114D3DFF0}" dt="2022-03-26T08:54:09.293" v="244" actId="164"/>
          <ac:picMkLst>
            <pc:docMk/>
            <pc:sldMk cId="2299384431" sldId="6765"/>
            <ac:picMk id="401" creationId="{6CC493C0-9E34-4FAD-B49C-68F78A35F54C}"/>
          </ac:picMkLst>
        </pc:picChg>
        <pc:picChg chg="add mod topLvl">
          <ac:chgData name="yang x" userId="e542c3f68aa91397" providerId="LiveId" clId="{95FF4134-1364-4DFF-847E-771114D3DFF0}" dt="2022-03-26T08:54:09.293" v="244" actId="164"/>
          <ac:picMkLst>
            <pc:docMk/>
            <pc:sldMk cId="2299384431" sldId="6765"/>
            <ac:picMk id="403" creationId="{A9C6457A-DC23-4CA8-9BD2-A37F42EF87C2}"/>
          </ac:picMkLst>
        </pc:picChg>
        <pc:picChg chg="add mod topLvl">
          <ac:chgData name="yang x" userId="e542c3f68aa91397" providerId="LiveId" clId="{95FF4134-1364-4DFF-847E-771114D3DFF0}" dt="2022-03-26T08:54:09.293" v="244" actId="164"/>
          <ac:picMkLst>
            <pc:docMk/>
            <pc:sldMk cId="2299384431" sldId="6765"/>
            <ac:picMk id="405" creationId="{BC92740E-B20B-47B1-BCBC-B3421EEB2964}"/>
          </ac:picMkLst>
        </pc:picChg>
        <pc:picChg chg="add mod topLvl">
          <ac:chgData name="yang x" userId="e542c3f68aa91397" providerId="LiveId" clId="{95FF4134-1364-4DFF-847E-771114D3DFF0}" dt="2022-03-26T08:54:09.293" v="244" actId="164"/>
          <ac:picMkLst>
            <pc:docMk/>
            <pc:sldMk cId="2299384431" sldId="6765"/>
            <ac:picMk id="407" creationId="{2B94494A-1F7A-4B46-9334-37117C8CB623}"/>
          </ac:picMkLst>
        </pc:picChg>
        <pc:picChg chg="add mod topLvl">
          <ac:chgData name="yang x" userId="e542c3f68aa91397" providerId="LiveId" clId="{95FF4134-1364-4DFF-847E-771114D3DFF0}" dt="2022-03-26T08:54:09.293" v="244" actId="164"/>
          <ac:picMkLst>
            <pc:docMk/>
            <pc:sldMk cId="2299384431" sldId="6765"/>
            <ac:picMk id="409" creationId="{30F9AC15-CD7F-4A46-AFB3-6BB0AD90C064}"/>
          </ac:picMkLst>
        </pc:picChg>
        <pc:picChg chg="add mod topLvl">
          <ac:chgData name="yang x" userId="e542c3f68aa91397" providerId="LiveId" clId="{95FF4134-1364-4DFF-847E-771114D3DFF0}" dt="2022-03-26T08:54:09.293" v="244" actId="164"/>
          <ac:picMkLst>
            <pc:docMk/>
            <pc:sldMk cId="2299384431" sldId="6765"/>
            <ac:picMk id="411" creationId="{E918AE4B-2656-4AC8-80F9-9EF79AFA6DF0}"/>
          </ac:picMkLst>
        </pc:picChg>
        <pc:picChg chg="add mod topLvl">
          <ac:chgData name="yang x" userId="e542c3f68aa91397" providerId="LiveId" clId="{95FF4134-1364-4DFF-847E-771114D3DFF0}" dt="2022-03-26T08:54:09.293" v="244" actId="164"/>
          <ac:picMkLst>
            <pc:docMk/>
            <pc:sldMk cId="2299384431" sldId="6765"/>
            <ac:picMk id="413" creationId="{03693D1C-955B-4824-8284-D051042F69CD}"/>
          </ac:picMkLst>
        </pc:picChg>
        <pc:picChg chg="add mod topLvl">
          <ac:chgData name="yang x" userId="e542c3f68aa91397" providerId="LiveId" clId="{95FF4134-1364-4DFF-847E-771114D3DFF0}" dt="2022-03-26T08:54:09.293" v="244" actId="164"/>
          <ac:picMkLst>
            <pc:docMk/>
            <pc:sldMk cId="2299384431" sldId="6765"/>
            <ac:picMk id="415" creationId="{362F8F57-979A-4AEE-AF90-E366A34C0DE8}"/>
          </ac:picMkLst>
        </pc:picChg>
        <pc:picChg chg="add mod topLvl">
          <ac:chgData name="yang x" userId="e542c3f68aa91397" providerId="LiveId" clId="{95FF4134-1364-4DFF-847E-771114D3DFF0}" dt="2022-03-26T08:54:17.220" v="247" actId="164"/>
          <ac:picMkLst>
            <pc:docMk/>
            <pc:sldMk cId="2299384431" sldId="6765"/>
            <ac:picMk id="417" creationId="{7AA78AD7-2208-47EE-AE07-807B085B663E}"/>
          </ac:picMkLst>
        </pc:picChg>
        <pc:picChg chg="add mod topLvl">
          <ac:chgData name="yang x" userId="e542c3f68aa91397" providerId="LiveId" clId="{95FF4134-1364-4DFF-847E-771114D3DFF0}" dt="2022-03-26T08:54:17.220" v="247" actId="164"/>
          <ac:picMkLst>
            <pc:docMk/>
            <pc:sldMk cId="2299384431" sldId="6765"/>
            <ac:picMk id="419" creationId="{F7981F48-2ECF-4688-A619-F4B50103D30A}"/>
          </ac:picMkLst>
        </pc:picChg>
        <pc:picChg chg="add mod topLvl">
          <ac:chgData name="yang x" userId="e542c3f68aa91397" providerId="LiveId" clId="{95FF4134-1364-4DFF-847E-771114D3DFF0}" dt="2022-03-26T08:54:17.220" v="247" actId="164"/>
          <ac:picMkLst>
            <pc:docMk/>
            <pc:sldMk cId="2299384431" sldId="6765"/>
            <ac:picMk id="421" creationId="{01128F4A-907C-4BAA-850A-37889154A51D}"/>
          </ac:picMkLst>
        </pc:picChg>
        <pc:picChg chg="add mod topLvl">
          <ac:chgData name="yang x" userId="e542c3f68aa91397" providerId="LiveId" clId="{95FF4134-1364-4DFF-847E-771114D3DFF0}" dt="2022-03-26T08:54:17.220" v="247" actId="164"/>
          <ac:picMkLst>
            <pc:docMk/>
            <pc:sldMk cId="2299384431" sldId="6765"/>
            <ac:picMk id="423" creationId="{7BF26E12-619F-4BD9-A19C-6A9DB082A546}"/>
          </ac:picMkLst>
        </pc:picChg>
        <pc:picChg chg="add mod topLvl">
          <ac:chgData name="yang x" userId="e542c3f68aa91397" providerId="LiveId" clId="{95FF4134-1364-4DFF-847E-771114D3DFF0}" dt="2022-03-26T08:54:17.220" v="247" actId="164"/>
          <ac:picMkLst>
            <pc:docMk/>
            <pc:sldMk cId="2299384431" sldId="6765"/>
            <ac:picMk id="425" creationId="{0FFB4495-4424-4B1B-97C5-EB953A718C6D}"/>
          </ac:picMkLst>
        </pc:picChg>
        <pc:picChg chg="add mod topLvl">
          <ac:chgData name="yang x" userId="e542c3f68aa91397" providerId="LiveId" clId="{95FF4134-1364-4DFF-847E-771114D3DFF0}" dt="2022-03-26T08:54:17.220" v="247" actId="164"/>
          <ac:picMkLst>
            <pc:docMk/>
            <pc:sldMk cId="2299384431" sldId="6765"/>
            <ac:picMk id="427" creationId="{3EA57BBA-B9B9-48B3-A59E-829E5E66D48B}"/>
          </ac:picMkLst>
        </pc:picChg>
        <pc:picChg chg="add mod topLvl">
          <ac:chgData name="yang x" userId="e542c3f68aa91397" providerId="LiveId" clId="{95FF4134-1364-4DFF-847E-771114D3DFF0}" dt="2022-03-26T08:54:17.220" v="247" actId="164"/>
          <ac:picMkLst>
            <pc:docMk/>
            <pc:sldMk cId="2299384431" sldId="6765"/>
            <ac:picMk id="429" creationId="{CD64F98F-7C3A-4E9E-9E6A-3A14637D94FF}"/>
          </ac:picMkLst>
        </pc:picChg>
        <pc:picChg chg="add mod topLvl">
          <ac:chgData name="yang x" userId="e542c3f68aa91397" providerId="LiveId" clId="{95FF4134-1364-4DFF-847E-771114D3DFF0}" dt="2022-03-26T08:54:17.220" v="247" actId="164"/>
          <ac:picMkLst>
            <pc:docMk/>
            <pc:sldMk cId="2299384431" sldId="6765"/>
            <ac:picMk id="431" creationId="{BC1D63DE-A7FF-4E5E-AB6A-5D4C430D594B}"/>
          </ac:picMkLst>
        </pc:picChg>
        <pc:picChg chg="add mod topLvl">
          <ac:chgData name="yang x" userId="e542c3f68aa91397" providerId="LiveId" clId="{95FF4134-1364-4DFF-847E-771114D3DFF0}" dt="2022-03-26T08:54:17.220" v="247" actId="164"/>
          <ac:picMkLst>
            <pc:docMk/>
            <pc:sldMk cId="2299384431" sldId="6765"/>
            <ac:picMk id="433" creationId="{168D4F0A-8E43-4044-9D0B-342578392D54}"/>
          </ac:picMkLst>
        </pc:picChg>
        <pc:picChg chg="add mod topLvl">
          <ac:chgData name="yang x" userId="e542c3f68aa91397" providerId="LiveId" clId="{95FF4134-1364-4DFF-847E-771114D3DFF0}" dt="2022-03-26T08:54:25.415" v="250" actId="164"/>
          <ac:picMkLst>
            <pc:docMk/>
            <pc:sldMk cId="2299384431" sldId="6765"/>
            <ac:picMk id="435" creationId="{8A9A9024-7BDC-4EF9-BBB0-0E1E67F49CCF}"/>
          </ac:picMkLst>
        </pc:picChg>
        <pc:picChg chg="add mod topLvl">
          <ac:chgData name="yang x" userId="e542c3f68aa91397" providerId="LiveId" clId="{95FF4134-1364-4DFF-847E-771114D3DFF0}" dt="2022-03-26T08:54:25.415" v="250" actId="164"/>
          <ac:picMkLst>
            <pc:docMk/>
            <pc:sldMk cId="2299384431" sldId="6765"/>
            <ac:picMk id="437" creationId="{8AB17DB2-7317-427D-9E0A-18801B282E4B}"/>
          </ac:picMkLst>
        </pc:picChg>
        <pc:picChg chg="add mod topLvl">
          <ac:chgData name="yang x" userId="e542c3f68aa91397" providerId="LiveId" clId="{95FF4134-1364-4DFF-847E-771114D3DFF0}" dt="2022-03-26T08:54:25.415" v="250" actId="164"/>
          <ac:picMkLst>
            <pc:docMk/>
            <pc:sldMk cId="2299384431" sldId="6765"/>
            <ac:picMk id="439" creationId="{EC73BA87-2E86-423F-B390-2336E1B057E9}"/>
          </ac:picMkLst>
        </pc:picChg>
        <pc:picChg chg="add mod topLvl">
          <ac:chgData name="yang x" userId="e542c3f68aa91397" providerId="LiveId" clId="{95FF4134-1364-4DFF-847E-771114D3DFF0}" dt="2022-03-26T08:54:25.415" v="250" actId="164"/>
          <ac:picMkLst>
            <pc:docMk/>
            <pc:sldMk cId="2299384431" sldId="6765"/>
            <ac:picMk id="441" creationId="{6367329E-E9E3-4662-8E18-8F3F9C95FE73}"/>
          </ac:picMkLst>
        </pc:picChg>
        <pc:picChg chg="add mod topLvl">
          <ac:chgData name="yang x" userId="e542c3f68aa91397" providerId="LiveId" clId="{95FF4134-1364-4DFF-847E-771114D3DFF0}" dt="2022-03-26T08:54:25.415" v="250" actId="164"/>
          <ac:picMkLst>
            <pc:docMk/>
            <pc:sldMk cId="2299384431" sldId="6765"/>
            <ac:picMk id="443" creationId="{DA154C36-1DC4-4413-B7B1-C091B126158F}"/>
          </ac:picMkLst>
        </pc:picChg>
        <pc:picChg chg="add del mod">
          <ac:chgData name="yang x" userId="e542c3f68aa91397" providerId="LiveId" clId="{95FF4134-1364-4DFF-847E-771114D3DFF0}" dt="2022-03-26T08:51:02.001" v="187" actId="478"/>
          <ac:picMkLst>
            <pc:docMk/>
            <pc:sldMk cId="2299384431" sldId="6765"/>
            <ac:picMk id="445" creationId="{F48392F2-4E2D-47C0-A1D6-01A2D31B12F6}"/>
          </ac:picMkLst>
        </pc:picChg>
        <pc:picChg chg="add mod topLvl">
          <ac:chgData name="yang x" userId="e542c3f68aa91397" providerId="LiveId" clId="{95FF4134-1364-4DFF-847E-771114D3DFF0}" dt="2022-03-26T08:54:25.415" v="250" actId="164"/>
          <ac:picMkLst>
            <pc:docMk/>
            <pc:sldMk cId="2299384431" sldId="6765"/>
            <ac:picMk id="447" creationId="{ECE1AB3A-BEA6-4CF9-9527-B82E97F92AF2}"/>
          </ac:picMkLst>
        </pc:picChg>
        <pc:picChg chg="add mod topLvl">
          <ac:chgData name="yang x" userId="e542c3f68aa91397" providerId="LiveId" clId="{95FF4134-1364-4DFF-847E-771114D3DFF0}" dt="2022-03-26T08:54:25.415" v="250" actId="164"/>
          <ac:picMkLst>
            <pc:docMk/>
            <pc:sldMk cId="2299384431" sldId="6765"/>
            <ac:picMk id="449" creationId="{2A1EFEBE-4334-45B8-99EA-FA08B48AB6FF}"/>
          </ac:picMkLst>
        </pc:picChg>
        <pc:picChg chg="add mod topLvl">
          <ac:chgData name="yang x" userId="e542c3f68aa91397" providerId="LiveId" clId="{95FF4134-1364-4DFF-847E-771114D3DFF0}" dt="2022-03-26T08:54:25.415" v="250" actId="164"/>
          <ac:picMkLst>
            <pc:docMk/>
            <pc:sldMk cId="2299384431" sldId="6765"/>
            <ac:picMk id="451" creationId="{CDE4AD4D-60F5-4729-A4A2-933442A8C4A3}"/>
          </ac:picMkLst>
        </pc:picChg>
        <pc:picChg chg="add mod topLvl">
          <ac:chgData name="yang x" userId="e542c3f68aa91397" providerId="LiveId" clId="{95FF4134-1364-4DFF-847E-771114D3DFF0}" dt="2022-03-26T08:54:41.162" v="254" actId="164"/>
          <ac:picMkLst>
            <pc:docMk/>
            <pc:sldMk cId="2299384431" sldId="6765"/>
            <ac:picMk id="453" creationId="{0384F800-D250-4287-9EB4-9D349D3AFFEA}"/>
          </ac:picMkLst>
        </pc:picChg>
        <pc:picChg chg="add mod topLvl">
          <ac:chgData name="yang x" userId="e542c3f68aa91397" providerId="LiveId" clId="{95FF4134-1364-4DFF-847E-771114D3DFF0}" dt="2022-03-26T08:54:41.162" v="254" actId="164"/>
          <ac:picMkLst>
            <pc:docMk/>
            <pc:sldMk cId="2299384431" sldId="6765"/>
            <ac:picMk id="455" creationId="{243431DF-2707-4F4E-9A21-311F977EBCD7}"/>
          </ac:picMkLst>
        </pc:picChg>
        <pc:picChg chg="add mod topLvl">
          <ac:chgData name="yang x" userId="e542c3f68aa91397" providerId="LiveId" clId="{95FF4134-1364-4DFF-847E-771114D3DFF0}" dt="2022-03-26T08:54:41.162" v="254" actId="164"/>
          <ac:picMkLst>
            <pc:docMk/>
            <pc:sldMk cId="2299384431" sldId="6765"/>
            <ac:picMk id="457" creationId="{90E794A2-5235-43E2-A71D-16AA9D4C734B}"/>
          </ac:picMkLst>
        </pc:picChg>
        <pc:picChg chg="add mod topLvl">
          <ac:chgData name="yang x" userId="e542c3f68aa91397" providerId="LiveId" clId="{95FF4134-1364-4DFF-847E-771114D3DFF0}" dt="2022-03-26T08:54:41.162" v="254" actId="164"/>
          <ac:picMkLst>
            <pc:docMk/>
            <pc:sldMk cId="2299384431" sldId="6765"/>
            <ac:picMk id="459" creationId="{E573E5BA-2F23-4DB7-8FA1-988AD77B55EB}"/>
          </ac:picMkLst>
        </pc:picChg>
        <pc:picChg chg="add mod topLvl">
          <ac:chgData name="yang x" userId="e542c3f68aa91397" providerId="LiveId" clId="{95FF4134-1364-4DFF-847E-771114D3DFF0}" dt="2022-03-26T08:54:41.162" v="254" actId="164"/>
          <ac:picMkLst>
            <pc:docMk/>
            <pc:sldMk cId="2299384431" sldId="6765"/>
            <ac:picMk id="461" creationId="{6F6C1B1E-29E3-4B18-87A3-0781FBC85FE7}"/>
          </ac:picMkLst>
        </pc:picChg>
        <pc:picChg chg="add mod topLvl">
          <ac:chgData name="yang x" userId="e542c3f68aa91397" providerId="LiveId" clId="{95FF4134-1364-4DFF-847E-771114D3DFF0}" dt="2022-03-26T08:54:41.162" v="254" actId="164"/>
          <ac:picMkLst>
            <pc:docMk/>
            <pc:sldMk cId="2299384431" sldId="6765"/>
            <ac:picMk id="463" creationId="{8275CC98-F355-4B2A-A52A-057D371A9958}"/>
          </ac:picMkLst>
        </pc:picChg>
        <pc:picChg chg="add mod topLvl">
          <ac:chgData name="yang x" userId="e542c3f68aa91397" providerId="LiveId" clId="{95FF4134-1364-4DFF-847E-771114D3DFF0}" dt="2022-03-26T08:54:41.162" v="254" actId="164"/>
          <ac:picMkLst>
            <pc:docMk/>
            <pc:sldMk cId="2299384431" sldId="6765"/>
            <ac:picMk id="465" creationId="{6DE716D1-513F-4025-A7FC-FB70824DBBA4}"/>
          </ac:picMkLst>
        </pc:picChg>
        <pc:picChg chg="add mod topLvl">
          <ac:chgData name="yang x" userId="e542c3f68aa91397" providerId="LiveId" clId="{95FF4134-1364-4DFF-847E-771114D3DFF0}" dt="2022-03-26T08:54:25.415" v="250" actId="164"/>
          <ac:picMkLst>
            <pc:docMk/>
            <pc:sldMk cId="2299384431" sldId="6765"/>
            <ac:picMk id="470" creationId="{C1EEBDBF-02EA-412E-A01F-F6E07CDC3A8A}"/>
          </ac:picMkLst>
        </pc:picChg>
      </pc:sldChg>
      <pc:sldChg chg="addSp delSp modSp mod">
        <pc:chgData name="yang x" userId="e542c3f68aa91397" providerId="LiveId" clId="{95FF4134-1364-4DFF-847E-771114D3DFF0}" dt="2022-03-26T09:24:49.969" v="419" actId="1038"/>
        <pc:sldMkLst>
          <pc:docMk/>
          <pc:sldMk cId="1746266755" sldId="6766"/>
        </pc:sldMkLst>
        <pc:spChg chg="add mod">
          <ac:chgData name="yang x" userId="e542c3f68aa91397" providerId="LiveId" clId="{95FF4134-1364-4DFF-847E-771114D3DFF0}" dt="2022-03-26T08:55:28.198" v="347"/>
          <ac:spMkLst>
            <pc:docMk/>
            <pc:sldMk cId="1746266755" sldId="6766"/>
            <ac:spMk id="60" creationId="{64149B67-714B-48CD-ACB9-3B050C2B5B17}"/>
          </ac:spMkLst>
        </pc:spChg>
        <pc:spChg chg="add mod">
          <ac:chgData name="yang x" userId="e542c3f68aa91397" providerId="LiveId" clId="{95FF4134-1364-4DFF-847E-771114D3DFF0}" dt="2022-03-26T08:55:28.198" v="347"/>
          <ac:spMkLst>
            <pc:docMk/>
            <pc:sldMk cId="1746266755" sldId="6766"/>
            <ac:spMk id="61" creationId="{C2B33FEF-3DF7-427E-891C-92A823637DF6}"/>
          </ac:spMkLst>
        </pc:spChg>
        <pc:spChg chg="add mod">
          <ac:chgData name="yang x" userId="e542c3f68aa91397" providerId="LiveId" clId="{95FF4134-1364-4DFF-847E-771114D3DFF0}" dt="2022-03-26T08:58:37.370" v="361" actId="2711"/>
          <ac:spMkLst>
            <pc:docMk/>
            <pc:sldMk cId="1746266755" sldId="6766"/>
            <ac:spMk id="62" creationId="{DAC43767-C28C-417D-94D1-B3EC5F2CA6FC}"/>
          </ac:spMkLst>
        </pc:spChg>
        <pc:grpChg chg="add del mod">
          <ac:chgData name="yang x" userId="e542c3f68aa91397" providerId="LiveId" clId="{95FF4134-1364-4DFF-847E-771114D3DFF0}" dt="2022-03-26T08:57:25.124" v="356" actId="165"/>
          <ac:grpSpMkLst>
            <pc:docMk/>
            <pc:sldMk cId="1746266755" sldId="6766"/>
            <ac:grpSpMk id="2" creationId="{92B0B09E-F72F-4CFB-9B13-9C257CEDF947}"/>
          </ac:grpSpMkLst>
        </pc:grpChg>
        <pc:grpChg chg="add del mod">
          <ac:chgData name="yang x" userId="e542c3f68aa91397" providerId="LiveId" clId="{95FF4134-1364-4DFF-847E-771114D3DFF0}" dt="2022-03-26T08:57:25.124" v="356" actId="165"/>
          <ac:grpSpMkLst>
            <pc:docMk/>
            <pc:sldMk cId="1746266755" sldId="6766"/>
            <ac:grpSpMk id="12" creationId="{68083288-3449-4002-8117-167243F48D40}"/>
          </ac:grpSpMkLst>
        </pc:grpChg>
        <pc:grpChg chg="add del mod">
          <ac:chgData name="yang x" userId="e542c3f68aa91397" providerId="LiveId" clId="{95FF4134-1364-4DFF-847E-771114D3DFF0}" dt="2022-03-26T08:57:25.124" v="356" actId="165"/>
          <ac:grpSpMkLst>
            <pc:docMk/>
            <pc:sldMk cId="1746266755" sldId="6766"/>
            <ac:grpSpMk id="22" creationId="{8D1B6CF2-3CF8-42B2-AB43-8BDE13E6A68A}"/>
          </ac:grpSpMkLst>
        </pc:grpChg>
        <pc:grpChg chg="add del mod">
          <ac:chgData name="yang x" userId="e542c3f68aa91397" providerId="LiveId" clId="{95FF4134-1364-4DFF-847E-771114D3DFF0}" dt="2022-03-26T08:57:25.124" v="356" actId="165"/>
          <ac:grpSpMkLst>
            <pc:docMk/>
            <pc:sldMk cId="1746266755" sldId="6766"/>
            <ac:grpSpMk id="32" creationId="{C20413DC-5ED0-440F-8F1E-5CE281BAA946}"/>
          </ac:grpSpMkLst>
        </pc:grpChg>
        <pc:grpChg chg="add del mod">
          <ac:chgData name="yang x" userId="e542c3f68aa91397" providerId="LiveId" clId="{95FF4134-1364-4DFF-847E-771114D3DFF0}" dt="2022-03-26T08:57:25.124" v="356" actId="165"/>
          <ac:grpSpMkLst>
            <pc:docMk/>
            <pc:sldMk cId="1746266755" sldId="6766"/>
            <ac:grpSpMk id="42" creationId="{B45470EC-0555-478E-9D7D-5E8096F07FB0}"/>
          </ac:grpSpMkLst>
        </pc:grpChg>
        <pc:grpChg chg="add del mod">
          <ac:chgData name="yang x" userId="e542c3f68aa91397" providerId="LiveId" clId="{95FF4134-1364-4DFF-847E-771114D3DFF0}" dt="2022-03-26T08:57:25.124" v="356" actId="165"/>
          <ac:grpSpMkLst>
            <pc:docMk/>
            <pc:sldMk cId="1746266755" sldId="6766"/>
            <ac:grpSpMk id="50" creationId="{E9AEF817-AA64-47DF-AF30-0EA50096ACD4}"/>
          </ac:grpSpMkLst>
        </pc:grp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3" creationId="{08D099FC-14D4-4237-AA29-5E9B5022CABB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4" creationId="{D3777AD4-512D-4B2A-BB1B-23CDD0538016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5" creationId="{AFA9F74C-595F-4690-83E4-2B763251F542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6" creationId="{5B2E334A-DD0A-44E7-BEEE-F6ABB5DCCC77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7" creationId="{2D76A071-A4BA-4EA5-A700-46186846ADB3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8" creationId="{19940537-BD90-499E-A097-816B6558C071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9" creationId="{C40E474E-5D46-488D-A1E2-C5E0A97DE2D9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10" creationId="{350A36E5-D48A-4E92-A090-2B056FCD7BC0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11" creationId="{7E386173-6210-4D2A-9FE2-EA68D0D654AD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13" creationId="{CFBDA937-4006-4F5E-ACD4-6575C14BB464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14" creationId="{932C53E8-CDF1-4F46-8781-6C4143A040E8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15" creationId="{802BD997-E4D2-4949-807A-4B78A37D0571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16" creationId="{5613AD22-0430-45C9-901F-267DDAF742C8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17" creationId="{587A114F-7FC0-43C2-9639-EB1C43A6B4D4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18" creationId="{3EDADE21-7B04-4482-80D2-4474B2B75D57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19" creationId="{614154FC-6285-4950-97E8-9FE9B66D8F8D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20" creationId="{1326C8D6-033D-44D5-A7F1-BF9E5627D84F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21" creationId="{D3D1F983-CD38-4E58-9021-5C0FB778638B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23" creationId="{5FA2A9EB-5A10-413E-B58D-42EAC723BB5F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24" creationId="{CC9558E1-939A-4835-9B2E-C98A031ADD9B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25" creationId="{26A2C771-BB59-4004-B9FB-34680EE7D8FF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26" creationId="{9876577C-6133-4903-BDA9-369DD4DD9099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27" creationId="{A8B17893-968B-449D-BE2B-DD5990934AF8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28" creationId="{FD965CE4-9CD2-4560-B44E-9FFEA56FEFCD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29" creationId="{E66F4FB2-C414-41BF-9194-50C55CCB4C5B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30" creationId="{55DA5B7D-ED73-4E74-9440-C616FB6A9EC9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31" creationId="{0DF76C70-308C-44A0-BD99-5DC8C762D3EE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33" creationId="{41719709-F6E5-4C83-B50B-E5F0CE4F0AEF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34" creationId="{E024284D-3F0F-49B4-A5DA-5F3AA81328D4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35" creationId="{9570C392-0C4A-4E1F-90DF-A0B6C3E71050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36" creationId="{BD46FC34-E75F-4E16-8FCE-8E184E7AB38F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37" creationId="{76AC3C6F-E6B5-444C-A554-085E586CC89A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38" creationId="{B68F28D3-EF44-46EB-A35B-C318C455CEFC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39" creationId="{2B03CAE7-23FD-4B31-804F-C7804F26A1BD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40" creationId="{B1019056-D1C1-42F8-8F78-DE8C4CD7008D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41" creationId="{5810185D-69D1-473D-8894-D2F7AEE6B2F9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43" creationId="{61904458-D7B6-4A08-BA93-5D51922B8A75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44" creationId="{8F959BEC-8DD4-49AA-95EC-96EC6F213860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45" creationId="{BD918553-B86A-4D8C-8BCB-8DCA4F9EF950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46" creationId="{91FB06A4-B18D-4A57-AB87-0348BAC12F1E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47" creationId="{FD97281C-118B-4BD2-8107-0358637DE188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48" creationId="{F3136F74-BA1B-406E-BB0F-C93CCC49AD7E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49" creationId="{D6BF6B99-7616-4893-B897-3FFAF594788F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51" creationId="{85E921DA-3369-4745-843E-61625A8138ED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52" creationId="{EDBAE096-FAE3-4FC5-9499-9E90FA85EE52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53" creationId="{D4B1BA00-3F44-4AA6-ABAE-60F7D0EBF191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54" creationId="{908961C2-9572-407E-A45C-5C057357234E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55" creationId="{5680BF68-908D-4B01-9C49-2082E64191C3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56" creationId="{84D95579-DF26-4AA6-A773-8C30DFA661BD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57" creationId="{620EF251-A0FD-41FA-A630-74404F966B6A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58" creationId="{96DAE159-225B-4565-9A47-5B26271F752A}"/>
          </ac:picMkLst>
        </pc:picChg>
        <pc:picChg chg="mod topLvl">
          <ac:chgData name="yang x" userId="e542c3f68aa91397" providerId="LiveId" clId="{95FF4134-1364-4DFF-847E-771114D3DFF0}" dt="2022-03-26T09:24:49.969" v="419" actId="1038"/>
          <ac:picMkLst>
            <pc:docMk/>
            <pc:sldMk cId="1746266755" sldId="6766"/>
            <ac:picMk id="59" creationId="{150D3EAC-5B65-47E3-AC60-44AFD7437DA0}"/>
          </ac:picMkLst>
        </pc:picChg>
        <pc:picChg chg="add mod">
          <ac:chgData name="yang x" userId="e542c3f68aa91397" providerId="LiveId" clId="{95FF4134-1364-4DFF-847E-771114D3DFF0}" dt="2022-03-26T08:55:28.198" v="347"/>
          <ac:picMkLst>
            <pc:docMk/>
            <pc:sldMk cId="1746266755" sldId="6766"/>
            <ac:picMk id="63" creationId="{6E00020D-B6BE-4918-B7B2-F1B8DB4710B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F343E-A4B4-4945-A289-F71CC24FF5E2}" type="datetimeFigureOut">
              <a:rPr lang="zh-CN" altLang="en-US" smtClean="0">
                <a:latin typeface="Montserrat Light" panose="00000400000000000000" pitchFamily="50" charset="0"/>
                <a:ea typeface="Microsoft YaHei Light" panose="020B0502040204020203" pitchFamily="34" charset="-122"/>
              </a:rPr>
              <a:t>2022/3/26</a:t>
            </a:fld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E3BE7-4887-454D-AC07-8146F5385083}" type="slidenum">
              <a:rPr lang="zh-CN" altLang="en-US" smtClean="0">
                <a:latin typeface="Montserrat Light" panose="00000400000000000000" pitchFamily="50" charset="0"/>
                <a:ea typeface="Microsoft YaHei Light" panose="020B0502040204020203" pitchFamily="34" charset="-122"/>
              </a:rPr>
              <a:t>‹#›</a:t>
            </a:fld>
            <a:endParaRPr lang="zh-CN" altLang="en-US">
              <a:latin typeface="Montserrat Light" panose="00000400000000000000" pitchFamily="50" charset="0"/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5806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fld id="{184EC83E-688E-43DA-BB76-712D53DE601D}" type="datetimeFigureOut">
              <a:rPr lang="zh-CN" altLang="en-US" smtClean="0"/>
              <a:pPr/>
              <a:t>2022/3/26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ontserrat Light" panose="00000400000000000000" pitchFamily="50" charset="0"/>
                <a:ea typeface="Microsoft YaHei Light" panose="020B0502040204020203" pitchFamily="34" charset="-122"/>
              </a:defRPr>
            </a:lvl1pPr>
          </a:lstStyle>
          <a:p>
            <a:fld id="{BFEC4DAE-4541-43CA-A4FF-DC618A162F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933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Montserrat Light" panose="00000400000000000000" pitchFamily="50" charset="0"/>
        <a:ea typeface="Microsoft YaHei Light" panose="020B0502040204020203" pitchFamily="34" charset="-122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C4DAE-4541-43CA-A4FF-DC618A162F8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695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88624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3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1068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2">
          <p15:clr>
            <a:srgbClr val="FBAE40"/>
          </p15:clr>
        </p15:guide>
        <p15:guide id="2" orient="horz" pos="2064">
          <p15:clr>
            <a:srgbClr val="FBAE40"/>
          </p15:clr>
        </p15:guide>
        <p15:guide id="3" pos="674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494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863" r:id="rId2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0" userDrawn="1">
          <p15:clr>
            <a:srgbClr val="F26B43"/>
          </p15:clr>
        </p15:guide>
        <p15:guide id="2" orient="horz" pos="3240" userDrawn="1">
          <p15:clr>
            <a:srgbClr val="F26B43"/>
          </p15:clr>
        </p15:guide>
        <p15:guide id="3" orient="horz" pos="519" userDrawn="1">
          <p15:clr>
            <a:srgbClr val="9FCC3B"/>
          </p15:clr>
        </p15:guide>
        <p15:guide id="4" pos="521" userDrawn="1">
          <p15:clr>
            <a:srgbClr val="9FCC3B"/>
          </p15:clr>
        </p15:guide>
        <p15:guide id="5" orient="horz" pos="5961" userDrawn="1">
          <p15:clr>
            <a:srgbClr val="9FCC3B"/>
          </p15:clr>
        </p15:guide>
        <p15:guide id="6" pos="11000" userDrawn="1">
          <p15:clr>
            <a:srgbClr val="9FCC3B"/>
          </p15:clr>
        </p15:guide>
        <p15:guide id="7" orient="horz" pos="864" userDrawn="1">
          <p15:clr>
            <a:srgbClr val="FDE53C"/>
          </p15:clr>
        </p15:guide>
        <p15:guide id="8" orient="horz" pos="1200" userDrawn="1">
          <p15:clr>
            <a:srgbClr val="FDE53C"/>
          </p15:clr>
        </p15:guide>
        <p15:guide id="9" orient="horz" pos="1536" userDrawn="1">
          <p15:clr>
            <a:srgbClr val="FDE53C"/>
          </p15:clr>
        </p15:guide>
        <p15:guide id="10" orient="horz" pos="1872" userDrawn="1">
          <p15:clr>
            <a:srgbClr val="FDE53C"/>
          </p15:clr>
        </p15:guide>
        <p15:guide id="11" orient="horz" pos="2904" userDrawn="1">
          <p15:clr>
            <a:srgbClr val="FDE53C"/>
          </p15:clr>
        </p15:guide>
        <p15:guide id="12" orient="horz" pos="2568" userDrawn="1">
          <p15:clr>
            <a:srgbClr val="FDE53C"/>
          </p15:clr>
        </p15:guide>
        <p15:guide id="13" orient="horz" pos="2232" userDrawn="1">
          <p15:clr>
            <a:srgbClr val="FDE53C"/>
          </p15:clr>
        </p15:guide>
        <p15:guide id="14" orient="horz" pos="3576" userDrawn="1">
          <p15:clr>
            <a:srgbClr val="FDE53C"/>
          </p15:clr>
        </p15:guide>
        <p15:guide id="15" orient="horz" pos="3936" userDrawn="1">
          <p15:clr>
            <a:srgbClr val="FDE53C"/>
          </p15:clr>
        </p15:guide>
        <p15:guide id="16" orient="horz" pos="5280" userDrawn="1">
          <p15:clr>
            <a:srgbClr val="FDE53C"/>
          </p15:clr>
        </p15:guide>
        <p15:guide id="17" orient="horz" pos="4608" userDrawn="1">
          <p15:clr>
            <a:srgbClr val="FDE53C"/>
          </p15:clr>
        </p15:guide>
        <p15:guide id="18" orient="horz" pos="4944" userDrawn="1">
          <p15:clr>
            <a:srgbClr val="FDE53C"/>
          </p15:clr>
        </p15:guide>
        <p15:guide id="19" orient="horz" pos="4272" userDrawn="1">
          <p15:clr>
            <a:srgbClr val="FDE53C"/>
          </p15:clr>
        </p15:guide>
        <p15:guide id="20" orient="horz" pos="5616" userDrawn="1">
          <p15:clr>
            <a:srgbClr val="FDE53C"/>
          </p15:clr>
        </p15:guide>
        <p15:guide id="21" pos="1176" userDrawn="1">
          <p15:clr>
            <a:srgbClr val="FDE53C"/>
          </p15:clr>
        </p15:guide>
        <p15:guide id="22" pos="1824" userDrawn="1">
          <p15:clr>
            <a:srgbClr val="FDE53C"/>
          </p15:clr>
        </p15:guide>
        <p15:guide id="23" pos="2472" userDrawn="1">
          <p15:clr>
            <a:srgbClr val="FDE53C"/>
          </p15:clr>
        </p15:guide>
        <p15:guide id="24" pos="3144" userDrawn="1">
          <p15:clr>
            <a:srgbClr val="FDE53C"/>
          </p15:clr>
        </p15:guide>
        <p15:guide id="25" pos="3792" userDrawn="1">
          <p15:clr>
            <a:srgbClr val="FDE53C"/>
          </p15:clr>
        </p15:guide>
        <p15:guide id="26" pos="4440" userDrawn="1">
          <p15:clr>
            <a:srgbClr val="FDE53C"/>
          </p15:clr>
        </p15:guide>
        <p15:guide id="27" pos="5112" userDrawn="1">
          <p15:clr>
            <a:srgbClr val="FDE53C"/>
          </p15:clr>
        </p15:guide>
        <p15:guide id="28" pos="6408" userDrawn="1">
          <p15:clr>
            <a:srgbClr val="FDE53C"/>
          </p15:clr>
        </p15:guide>
        <p15:guide id="29" pos="7080" userDrawn="1">
          <p15:clr>
            <a:srgbClr val="FDE53C"/>
          </p15:clr>
        </p15:guide>
        <p15:guide id="30" pos="7728" userDrawn="1">
          <p15:clr>
            <a:srgbClr val="FDE53C"/>
          </p15:clr>
        </p15:guide>
        <p15:guide id="31" pos="8376" userDrawn="1">
          <p15:clr>
            <a:srgbClr val="FDE53C"/>
          </p15:clr>
        </p15:guide>
        <p15:guide id="32" pos="9024" userDrawn="1">
          <p15:clr>
            <a:srgbClr val="FDE53C"/>
          </p15:clr>
        </p15:guide>
        <p15:guide id="34" pos="10344" userDrawn="1">
          <p15:clr>
            <a:srgbClr val="FDE53C"/>
          </p15:clr>
        </p15:guide>
        <p15:guide id="35" pos="9672" userDrawn="1">
          <p15:clr>
            <a:srgbClr val="FDE53C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13.svg"/><Relationship Id="rId21" Type="http://schemas.openxmlformats.org/officeDocument/2006/relationships/image" Target="../media/image17.svg"/><Relationship Id="rId42" Type="http://schemas.openxmlformats.org/officeDocument/2006/relationships/image" Target="../media/image38.png"/><Relationship Id="rId63" Type="http://schemas.openxmlformats.org/officeDocument/2006/relationships/image" Target="../media/image59.svg"/><Relationship Id="rId84" Type="http://schemas.openxmlformats.org/officeDocument/2006/relationships/image" Target="../media/image80.png"/><Relationship Id="rId138" Type="http://schemas.openxmlformats.org/officeDocument/2006/relationships/image" Target="../media/image134.png"/><Relationship Id="rId159" Type="http://schemas.openxmlformats.org/officeDocument/2006/relationships/image" Target="../media/image155.svg"/><Relationship Id="rId107" Type="http://schemas.openxmlformats.org/officeDocument/2006/relationships/image" Target="../media/image103.svg"/><Relationship Id="rId11" Type="http://schemas.openxmlformats.org/officeDocument/2006/relationships/image" Target="../media/image7.svg"/><Relationship Id="rId32" Type="http://schemas.openxmlformats.org/officeDocument/2006/relationships/image" Target="../media/image28.png"/><Relationship Id="rId53" Type="http://schemas.openxmlformats.org/officeDocument/2006/relationships/image" Target="../media/image49.svg"/><Relationship Id="rId74" Type="http://schemas.openxmlformats.org/officeDocument/2006/relationships/image" Target="../media/image70.png"/><Relationship Id="rId128" Type="http://schemas.openxmlformats.org/officeDocument/2006/relationships/image" Target="../media/image124.png"/><Relationship Id="rId149" Type="http://schemas.openxmlformats.org/officeDocument/2006/relationships/image" Target="../media/image145.svg"/><Relationship Id="rId5" Type="http://schemas.openxmlformats.org/officeDocument/2006/relationships/image" Target="../media/image1.png"/><Relationship Id="rId95" Type="http://schemas.openxmlformats.org/officeDocument/2006/relationships/image" Target="../media/image91.svg"/><Relationship Id="rId160" Type="http://schemas.openxmlformats.org/officeDocument/2006/relationships/image" Target="../media/image156.png"/><Relationship Id="rId22" Type="http://schemas.openxmlformats.org/officeDocument/2006/relationships/image" Target="../media/image18.png"/><Relationship Id="rId43" Type="http://schemas.openxmlformats.org/officeDocument/2006/relationships/image" Target="../media/image39.svg"/><Relationship Id="rId64" Type="http://schemas.openxmlformats.org/officeDocument/2006/relationships/image" Target="../media/image60.png"/><Relationship Id="rId118" Type="http://schemas.openxmlformats.org/officeDocument/2006/relationships/image" Target="../media/image114.png"/><Relationship Id="rId139" Type="http://schemas.openxmlformats.org/officeDocument/2006/relationships/image" Target="../media/image135.svg"/><Relationship Id="rId85" Type="http://schemas.openxmlformats.org/officeDocument/2006/relationships/image" Target="../media/image81.svg"/><Relationship Id="rId150" Type="http://schemas.openxmlformats.org/officeDocument/2006/relationships/image" Target="../media/image146.png"/><Relationship Id="rId12" Type="http://schemas.openxmlformats.org/officeDocument/2006/relationships/image" Target="../media/image8.png"/><Relationship Id="rId17" Type="http://schemas.openxmlformats.org/officeDocument/2006/relationships/image" Target="../media/image13.svg"/><Relationship Id="rId33" Type="http://schemas.openxmlformats.org/officeDocument/2006/relationships/image" Target="../media/image29.svg"/><Relationship Id="rId38" Type="http://schemas.openxmlformats.org/officeDocument/2006/relationships/image" Target="../media/image34.png"/><Relationship Id="rId59" Type="http://schemas.openxmlformats.org/officeDocument/2006/relationships/image" Target="../media/image55.svg"/><Relationship Id="rId103" Type="http://schemas.openxmlformats.org/officeDocument/2006/relationships/image" Target="../media/image99.svg"/><Relationship Id="rId108" Type="http://schemas.openxmlformats.org/officeDocument/2006/relationships/image" Target="../media/image104.png"/><Relationship Id="rId124" Type="http://schemas.openxmlformats.org/officeDocument/2006/relationships/image" Target="../media/image120.png"/><Relationship Id="rId129" Type="http://schemas.openxmlformats.org/officeDocument/2006/relationships/image" Target="../media/image125.svg"/><Relationship Id="rId54" Type="http://schemas.openxmlformats.org/officeDocument/2006/relationships/image" Target="../media/image50.png"/><Relationship Id="rId70" Type="http://schemas.openxmlformats.org/officeDocument/2006/relationships/image" Target="../media/image66.png"/><Relationship Id="rId75" Type="http://schemas.openxmlformats.org/officeDocument/2006/relationships/image" Target="../media/image71.svg"/><Relationship Id="rId91" Type="http://schemas.openxmlformats.org/officeDocument/2006/relationships/image" Target="../media/image87.svg"/><Relationship Id="rId96" Type="http://schemas.openxmlformats.org/officeDocument/2006/relationships/image" Target="../media/image92.png"/><Relationship Id="rId140" Type="http://schemas.openxmlformats.org/officeDocument/2006/relationships/image" Target="../media/image136.png"/><Relationship Id="rId145" Type="http://schemas.openxmlformats.org/officeDocument/2006/relationships/image" Target="../media/image141.svg"/><Relationship Id="rId161" Type="http://schemas.openxmlformats.org/officeDocument/2006/relationships/image" Target="../media/image157.svg"/><Relationship Id="rId166" Type="http://schemas.openxmlformats.org/officeDocument/2006/relationships/image" Target="../media/image16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23" Type="http://schemas.openxmlformats.org/officeDocument/2006/relationships/image" Target="../media/image19.svg"/><Relationship Id="rId28" Type="http://schemas.openxmlformats.org/officeDocument/2006/relationships/image" Target="../media/image24.png"/><Relationship Id="rId49" Type="http://schemas.openxmlformats.org/officeDocument/2006/relationships/image" Target="../media/image45.svg"/><Relationship Id="rId114" Type="http://schemas.openxmlformats.org/officeDocument/2006/relationships/image" Target="../media/image110.png"/><Relationship Id="rId119" Type="http://schemas.openxmlformats.org/officeDocument/2006/relationships/image" Target="../media/image115.svg"/><Relationship Id="rId44" Type="http://schemas.openxmlformats.org/officeDocument/2006/relationships/image" Target="../media/image40.png"/><Relationship Id="rId60" Type="http://schemas.openxmlformats.org/officeDocument/2006/relationships/image" Target="../media/image56.png"/><Relationship Id="rId65" Type="http://schemas.openxmlformats.org/officeDocument/2006/relationships/image" Target="../media/image61.svg"/><Relationship Id="rId81" Type="http://schemas.openxmlformats.org/officeDocument/2006/relationships/image" Target="../media/image77.svg"/><Relationship Id="rId86" Type="http://schemas.openxmlformats.org/officeDocument/2006/relationships/image" Target="../media/image82.png"/><Relationship Id="rId130" Type="http://schemas.openxmlformats.org/officeDocument/2006/relationships/image" Target="../media/image126.png"/><Relationship Id="rId135" Type="http://schemas.openxmlformats.org/officeDocument/2006/relationships/image" Target="../media/image131.svg"/><Relationship Id="rId151" Type="http://schemas.openxmlformats.org/officeDocument/2006/relationships/image" Target="../media/image147.svg"/><Relationship Id="rId156" Type="http://schemas.openxmlformats.org/officeDocument/2006/relationships/image" Target="../media/image152.png"/><Relationship Id="rId13" Type="http://schemas.openxmlformats.org/officeDocument/2006/relationships/image" Target="../media/image9.svg"/><Relationship Id="rId18" Type="http://schemas.openxmlformats.org/officeDocument/2006/relationships/image" Target="../media/image14.png"/><Relationship Id="rId39" Type="http://schemas.openxmlformats.org/officeDocument/2006/relationships/image" Target="../media/image35.svg"/><Relationship Id="rId109" Type="http://schemas.openxmlformats.org/officeDocument/2006/relationships/image" Target="../media/image105.svg"/><Relationship Id="rId34" Type="http://schemas.openxmlformats.org/officeDocument/2006/relationships/image" Target="../media/image30.png"/><Relationship Id="rId50" Type="http://schemas.openxmlformats.org/officeDocument/2006/relationships/image" Target="../media/image46.png"/><Relationship Id="rId55" Type="http://schemas.openxmlformats.org/officeDocument/2006/relationships/image" Target="../media/image51.svg"/><Relationship Id="rId76" Type="http://schemas.openxmlformats.org/officeDocument/2006/relationships/image" Target="../media/image72.png"/><Relationship Id="rId97" Type="http://schemas.openxmlformats.org/officeDocument/2006/relationships/image" Target="../media/image93.svg"/><Relationship Id="rId104" Type="http://schemas.openxmlformats.org/officeDocument/2006/relationships/image" Target="../media/image100.png"/><Relationship Id="rId120" Type="http://schemas.openxmlformats.org/officeDocument/2006/relationships/image" Target="../media/image116.png"/><Relationship Id="rId125" Type="http://schemas.openxmlformats.org/officeDocument/2006/relationships/image" Target="../media/image121.svg"/><Relationship Id="rId141" Type="http://schemas.openxmlformats.org/officeDocument/2006/relationships/image" Target="../media/image137.svg"/><Relationship Id="rId146" Type="http://schemas.openxmlformats.org/officeDocument/2006/relationships/image" Target="../media/image142.png"/><Relationship Id="rId167" Type="http://schemas.openxmlformats.org/officeDocument/2006/relationships/image" Target="../media/image163.svg"/><Relationship Id="rId7" Type="http://schemas.openxmlformats.org/officeDocument/2006/relationships/image" Target="../media/image3.svg"/><Relationship Id="rId71" Type="http://schemas.openxmlformats.org/officeDocument/2006/relationships/image" Target="../media/image67.svg"/><Relationship Id="rId92" Type="http://schemas.openxmlformats.org/officeDocument/2006/relationships/image" Target="../media/image88.png"/><Relationship Id="rId162" Type="http://schemas.openxmlformats.org/officeDocument/2006/relationships/image" Target="../media/image158.png"/><Relationship Id="rId2" Type="http://schemas.openxmlformats.org/officeDocument/2006/relationships/notesSlide" Target="../notesSlides/notesSlide1.xml"/><Relationship Id="rId29" Type="http://schemas.openxmlformats.org/officeDocument/2006/relationships/image" Target="../media/image25.svg"/><Relationship Id="rId24" Type="http://schemas.openxmlformats.org/officeDocument/2006/relationships/image" Target="../media/image20.png"/><Relationship Id="rId40" Type="http://schemas.openxmlformats.org/officeDocument/2006/relationships/image" Target="../media/image36.png"/><Relationship Id="rId45" Type="http://schemas.openxmlformats.org/officeDocument/2006/relationships/image" Target="../media/image41.svg"/><Relationship Id="rId66" Type="http://schemas.openxmlformats.org/officeDocument/2006/relationships/image" Target="../media/image62.png"/><Relationship Id="rId87" Type="http://schemas.openxmlformats.org/officeDocument/2006/relationships/image" Target="../media/image83.svg"/><Relationship Id="rId110" Type="http://schemas.openxmlformats.org/officeDocument/2006/relationships/image" Target="../media/image106.png"/><Relationship Id="rId115" Type="http://schemas.openxmlformats.org/officeDocument/2006/relationships/image" Target="../media/image111.svg"/><Relationship Id="rId131" Type="http://schemas.openxmlformats.org/officeDocument/2006/relationships/image" Target="../media/image127.svg"/><Relationship Id="rId136" Type="http://schemas.openxmlformats.org/officeDocument/2006/relationships/image" Target="../media/image132.png"/><Relationship Id="rId157" Type="http://schemas.openxmlformats.org/officeDocument/2006/relationships/image" Target="../media/image153.svg"/><Relationship Id="rId61" Type="http://schemas.openxmlformats.org/officeDocument/2006/relationships/image" Target="../media/image57.svg"/><Relationship Id="rId82" Type="http://schemas.openxmlformats.org/officeDocument/2006/relationships/image" Target="../media/image78.png"/><Relationship Id="rId152" Type="http://schemas.openxmlformats.org/officeDocument/2006/relationships/image" Target="../media/image148.png"/><Relationship Id="rId19" Type="http://schemas.openxmlformats.org/officeDocument/2006/relationships/image" Target="../media/image15.svg"/><Relationship Id="rId14" Type="http://schemas.openxmlformats.org/officeDocument/2006/relationships/image" Target="../media/image10.png"/><Relationship Id="rId30" Type="http://schemas.openxmlformats.org/officeDocument/2006/relationships/image" Target="../media/image26.png"/><Relationship Id="rId35" Type="http://schemas.openxmlformats.org/officeDocument/2006/relationships/image" Target="../media/image31.svg"/><Relationship Id="rId56" Type="http://schemas.openxmlformats.org/officeDocument/2006/relationships/image" Target="../media/image52.png"/><Relationship Id="rId77" Type="http://schemas.openxmlformats.org/officeDocument/2006/relationships/image" Target="../media/image73.svg"/><Relationship Id="rId100" Type="http://schemas.openxmlformats.org/officeDocument/2006/relationships/image" Target="../media/image96.png"/><Relationship Id="rId105" Type="http://schemas.openxmlformats.org/officeDocument/2006/relationships/image" Target="../media/image101.svg"/><Relationship Id="rId126" Type="http://schemas.openxmlformats.org/officeDocument/2006/relationships/image" Target="../media/image122.png"/><Relationship Id="rId147" Type="http://schemas.openxmlformats.org/officeDocument/2006/relationships/image" Target="../media/image143.svg"/><Relationship Id="rId8" Type="http://schemas.openxmlformats.org/officeDocument/2006/relationships/image" Target="../media/image4.png"/><Relationship Id="rId51" Type="http://schemas.openxmlformats.org/officeDocument/2006/relationships/image" Target="../media/image47.svg"/><Relationship Id="rId72" Type="http://schemas.openxmlformats.org/officeDocument/2006/relationships/image" Target="../media/image68.png"/><Relationship Id="rId93" Type="http://schemas.openxmlformats.org/officeDocument/2006/relationships/image" Target="../media/image89.svg"/><Relationship Id="rId98" Type="http://schemas.openxmlformats.org/officeDocument/2006/relationships/image" Target="../media/image94.png"/><Relationship Id="rId121" Type="http://schemas.openxmlformats.org/officeDocument/2006/relationships/image" Target="../media/image117.svg"/><Relationship Id="rId142" Type="http://schemas.openxmlformats.org/officeDocument/2006/relationships/image" Target="../media/image138.png"/><Relationship Id="rId163" Type="http://schemas.openxmlformats.org/officeDocument/2006/relationships/image" Target="../media/image159.svg"/><Relationship Id="rId3" Type="http://schemas.openxmlformats.org/officeDocument/2006/relationships/hyperlink" Target="https://feathericons.com/" TargetMode="External"/><Relationship Id="rId25" Type="http://schemas.openxmlformats.org/officeDocument/2006/relationships/image" Target="../media/image21.svg"/><Relationship Id="rId46" Type="http://schemas.openxmlformats.org/officeDocument/2006/relationships/image" Target="../media/image42.png"/><Relationship Id="rId67" Type="http://schemas.openxmlformats.org/officeDocument/2006/relationships/image" Target="../media/image63.svg"/><Relationship Id="rId116" Type="http://schemas.openxmlformats.org/officeDocument/2006/relationships/image" Target="../media/image112.png"/><Relationship Id="rId137" Type="http://schemas.openxmlformats.org/officeDocument/2006/relationships/image" Target="../media/image133.svg"/><Relationship Id="rId158" Type="http://schemas.openxmlformats.org/officeDocument/2006/relationships/image" Target="../media/image154.png"/><Relationship Id="rId20" Type="http://schemas.openxmlformats.org/officeDocument/2006/relationships/image" Target="../media/image16.png"/><Relationship Id="rId41" Type="http://schemas.openxmlformats.org/officeDocument/2006/relationships/image" Target="../media/image37.svg"/><Relationship Id="rId62" Type="http://schemas.openxmlformats.org/officeDocument/2006/relationships/image" Target="../media/image58.png"/><Relationship Id="rId83" Type="http://schemas.openxmlformats.org/officeDocument/2006/relationships/image" Target="../media/image79.svg"/><Relationship Id="rId88" Type="http://schemas.openxmlformats.org/officeDocument/2006/relationships/image" Target="../media/image84.png"/><Relationship Id="rId111" Type="http://schemas.openxmlformats.org/officeDocument/2006/relationships/image" Target="../media/image107.svg"/><Relationship Id="rId132" Type="http://schemas.openxmlformats.org/officeDocument/2006/relationships/image" Target="../media/image128.png"/><Relationship Id="rId153" Type="http://schemas.openxmlformats.org/officeDocument/2006/relationships/image" Target="../media/image149.svg"/><Relationship Id="rId15" Type="http://schemas.openxmlformats.org/officeDocument/2006/relationships/image" Target="../media/image11.svg"/><Relationship Id="rId36" Type="http://schemas.openxmlformats.org/officeDocument/2006/relationships/image" Target="../media/image32.png"/><Relationship Id="rId57" Type="http://schemas.openxmlformats.org/officeDocument/2006/relationships/image" Target="../media/image53.svg"/><Relationship Id="rId106" Type="http://schemas.openxmlformats.org/officeDocument/2006/relationships/image" Target="../media/image102.png"/><Relationship Id="rId127" Type="http://schemas.openxmlformats.org/officeDocument/2006/relationships/image" Target="../media/image123.svg"/><Relationship Id="rId10" Type="http://schemas.openxmlformats.org/officeDocument/2006/relationships/image" Target="../media/image6.png"/><Relationship Id="rId31" Type="http://schemas.openxmlformats.org/officeDocument/2006/relationships/image" Target="../media/image27.svg"/><Relationship Id="rId52" Type="http://schemas.openxmlformats.org/officeDocument/2006/relationships/image" Target="../media/image48.png"/><Relationship Id="rId73" Type="http://schemas.openxmlformats.org/officeDocument/2006/relationships/image" Target="../media/image69.svg"/><Relationship Id="rId78" Type="http://schemas.openxmlformats.org/officeDocument/2006/relationships/image" Target="../media/image74.png"/><Relationship Id="rId94" Type="http://schemas.openxmlformats.org/officeDocument/2006/relationships/image" Target="../media/image90.png"/><Relationship Id="rId99" Type="http://schemas.openxmlformats.org/officeDocument/2006/relationships/image" Target="../media/image95.svg"/><Relationship Id="rId101" Type="http://schemas.openxmlformats.org/officeDocument/2006/relationships/image" Target="../media/image97.svg"/><Relationship Id="rId122" Type="http://schemas.openxmlformats.org/officeDocument/2006/relationships/image" Target="../media/image118.png"/><Relationship Id="rId143" Type="http://schemas.openxmlformats.org/officeDocument/2006/relationships/image" Target="../media/image139.svg"/><Relationship Id="rId148" Type="http://schemas.openxmlformats.org/officeDocument/2006/relationships/image" Target="../media/image144.png"/><Relationship Id="rId164" Type="http://schemas.openxmlformats.org/officeDocument/2006/relationships/image" Target="../media/image160.png"/><Relationship Id="rId4" Type="http://schemas.openxmlformats.org/officeDocument/2006/relationships/hyperlink" Target="https://github.com/feathericons/feather/blob/master/LICENSE" TargetMode="External"/><Relationship Id="rId9" Type="http://schemas.openxmlformats.org/officeDocument/2006/relationships/image" Target="../media/image5.svg"/><Relationship Id="rId26" Type="http://schemas.openxmlformats.org/officeDocument/2006/relationships/image" Target="../media/image22.png"/><Relationship Id="rId47" Type="http://schemas.openxmlformats.org/officeDocument/2006/relationships/image" Target="../media/image43.svg"/><Relationship Id="rId68" Type="http://schemas.openxmlformats.org/officeDocument/2006/relationships/image" Target="../media/image64.png"/><Relationship Id="rId89" Type="http://schemas.openxmlformats.org/officeDocument/2006/relationships/image" Target="../media/image85.svg"/><Relationship Id="rId112" Type="http://schemas.openxmlformats.org/officeDocument/2006/relationships/image" Target="../media/image108.png"/><Relationship Id="rId133" Type="http://schemas.openxmlformats.org/officeDocument/2006/relationships/image" Target="../media/image129.svg"/><Relationship Id="rId154" Type="http://schemas.openxmlformats.org/officeDocument/2006/relationships/image" Target="../media/image150.png"/><Relationship Id="rId16" Type="http://schemas.openxmlformats.org/officeDocument/2006/relationships/image" Target="../media/image12.png"/><Relationship Id="rId37" Type="http://schemas.openxmlformats.org/officeDocument/2006/relationships/image" Target="../media/image33.svg"/><Relationship Id="rId58" Type="http://schemas.openxmlformats.org/officeDocument/2006/relationships/image" Target="../media/image54.png"/><Relationship Id="rId79" Type="http://schemas.openxmlformats.org/officeDocument/2006/relationships/image" Target="../media/image75.svg"/><Relationship Id="rId102" Type="http://schemas.openxmlformats.org/officeDocument/2006/relationships/image" Target="../media/image98.png"/><Relationship Id="rId123" Type="http://schemas.openxmlformats.org/officeDocument/2006/relationships/image" Target="../media/image119.svg"/><Relationship Id="rId144" Type="http://schemas.openxmlformats.org/officeDocument/2006/relationships/image" Target="../media/image140.png"/><Relationship Id="rId90" Type="http://schemas.openxmlformats.org/officeDocument/2006/relationships/image" Target="../media/image86.png"/><Relationship Id="rId165" Type="http://schemas.openxmlformats.org/officeDocument/2006/relationships/image" Target="../media/image161.svg"/><Relationship Id="rId27" Type="http://schemas.openxmlformats.org/officeDocument/2006/relationships/image" Target="../media/image23.svg"/><Relationship Id="rId48" Type="http://schemas.openxmlformats.org/officeDocument/2006/relationships/image" Target="../media/image44.png"/><Relationship Id="rId69" Type="http://schemas.openxmlformats.org/officeDocument/2006/relationships/image" Target="../media/image65.svg"/><Relationship Id="rId113" Type="http://schemas.openxmlformats.org/officeDocument/2006/relationships/image" Target="../media/image109.svg"/><Relationship Id="rId134" Type="http://schemas.openxmlformats.org/officeDocument/2006/relationships/image" Target="../media/image130.png"/><Relationship Id="rId80" Type="http://schemas.openxmlformats.org/officeDocument/2006/relationships/image" Target="../media/image76.png"/><Relationship Id="rId155" Type="http://schemas.openxmlformats.org/officeDocument/2006/relationships/image" Target="../media/image151.svg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76.png"/><Relationship Id="rId21" Type="http://schemas.openxmlformats.org/officeDocument/2006/relationships/image" Target="../media/image180.png"/><Relationship Id="rId42" Type="http://schemas.openxmlformats.org/officeDocument/2006/relationships/image" Target="../media/image201.svg"/><Relationship Id="rId63" Type="http://schemas.openxmlformats.org/officeDocument/2006/relationships/image" Target="../media/image222.png"/><Relationship Id="rId84" Type="http://schemas.openxmlformats.org/officeDocument/2006/relationships/image" Target="../media/image243.svg"/><Relationship Id="rId138" Type="http://schemas.openxmlformats.org/officeDocument/2006/relationships/image" Target="../media/image297.svg"/><Relationship Id="rId159" Type="http://schemas.openxmlformats.org/officeDocument/2006/relationships/image" Target="../media/image318.png"/><Relationship Id="rId107" Type="http://schemas.openxmlformats.org/officeDocument/2006/relationships/image" Target="../media/image266.png"/><Relationship Id="rId11" Type="http://schemas.openxmlformats.org/officeDocument/2006/relationships/image" Target="../media/image170.png"/><Relationship Id="rId32" Type="http://schemas.openxmlformats.org/officeDocument/2006/relationships/image" Target="../media/image191.svg"/><Relationship Id="rId53" Type="http://schemas.openxmlformats.org/officeDocument/2006/relationships/image" Target="../media/image212.png"/><Relationship Id="rId74" Type="http://schemas.openxmlformats.org/officeDocument/2006/relationships/image" Target="../media/image233.svg"/><Relationship Id="rId128" Type="http://schemas.openxmlformats.org/officeDocument/2006/relationships/image" Target="../media/image287.svg"/><Relationship Id="rId149" Type="http://schemas.openxmlformats.org/officeDocument/2006/relationships/image" Target="../media/image308.png"/><Relationship Id="rId5" Type="http://schemas.openxmlformats.org/officeDocument/2006/relationships/image" Target="../media/image164.png"/><Relationship Id="rId95" Type="http://schemas.openxmlformats.org/officeDocument/2006/relationships/image" Target="../media/image254.png"/><Relationship Id="rId160" Type="http://schemas.openxmlformats.org/officeDocument/2006/relationships/image" Target="../media/image319.svg"/><Relationship Id="rId22" Type="http://schemas.openxmlformats.org/officeDocument/2006/relationships/image" Target="../media/image181.svg"/><Relationship Id="rId43" Type="http://schemas.openxmlformats.org/officeDocument/2006/relationships/image" Target="../media/image202.png"/><Relationship Id="rId64" Type="http://schemas.openxmlformats.org/officeDocument/2006/relationships/image" Target="../media/image223.svg"/><Relationship Id="rId118" Type="http://schemas.openxmlformats.org/officeDocument/2006/relationships/image" Target="../media/image277.svg"/><Relationship Id="rId139" Type="http://schemas.openxmlformats.org/officeDocument/2006/relationships/image" Target="../media/image298.png"/><Relationship Id="rId85" Type="http://schemas.openxmlformats.org/officeDocument/2006/relationships/image" Target="../media/image244.png"/><Relationship Id="rId150" Type="http://schemas.openxmlformats.org/officeDocument/2006/relationships/image" Target="../media/image309.svg"/><Relationship Id="rId12" Type="http://schemas.openxmlformats.org/officeDocument/2006/relationships/image" Target="../media/image171.svg"/><Relationship Id="rId17" Type="http://schemas.openxmlformats.org/officeDocument/2006/relationships/image" Target="../media/image176.png"/><Relationship Id="rId33" Type="http://schemas.openxmlformats.org/officeDocument/2006/relationships/image" Target="../media/image192.png"/><Relationship Id="rId38" Type="http://schemas.openxmlformats.org/officeDocument/2006/relationships/image" Target="../media/image197.svg"/><Relationship Id="rId59" Type="http://schemas.openxmlformats.org/officeDocument/2006/relationships/image" Target="../media/image218.png"/><Relationship Id="rId103" Type="http://schemas.openxmlformats.org/officeDocument/2006/relationships/image" Target="../media/image262.png"/><Relationship Id="rId108" Type="http://schemas.openxmlformats.org/officeDocument/2006/relationships/image" Target="../media/image267.svg"/><Relationship Id="rId124" Type="http://schemas.openxmlformats.org/officeDocument/2006/relationships/image" Target="../media/image283.svg"/><Relationship Id="rId129" Type="http://schemas.openxmlformats.org/officeDocument/2006/relationships/image" Target="../media/image288.png"/><Relationship Id="rId54" Type="http://schemas.openxmlformats.org/officeDocument/2006/relationships/image" Target="../media/image213.svg"/><Relationship Id="rId70" Type="http://schemas.openxmlformats.org/officeDocument/2006/relationships/image" Target="../media/image229.svg"/><Relationship Id="rId75" Type="http://schemas.openxmlformats.org/officeDocument/2006/relationships/image" Target="../media/image234.png"/><Relationship Id="rId91" Type="http://schemas.openxmlformats.org/officeDocument/2006/relationships/image" Target="../media/image250.png"/><Relationship Id="rId96" Type="http://schemas.openxmlformats.org/officeDocument/2006/relationships/image" Target="../media/image255.svg"/><Relationship Id="rId140" Type="http://schemas.openxmlformats.org/officeDocument/2006/relationships/image" Target="../media/image299.svg"/><Relationship Id="rId145" Type="http://schemas.openxmlformats.org/officeDocument/2006/relationships/image" Target="../media/image304.png"/><Relationship Id="rId161" Type="http://schemas.openxmlformats.org/officeDocument/2006/relationships/image" Target="../media/image320.png"/><Relationship Id="rId166" Type="http://schemas.openxmlformats.org/officeDocument/2006/relationships/image" Target="../media/image32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5.svg"/><Relationship Id="rId23" Type="http://schemas.openxmlformats.org/officeDocument/2006/relationships/image" Target="../media/image182.png"/><Relationship Id="rId28" Type="http://schemas.openxmlformats.org/officeDocument/2006/relationships/image" Target="../media/image187.svg"/><Relationship Id="rId49" Type="http://schemas.openxmlformats.org/officeDocument/2006/relationships/image" Target="../media/image208.png"/><Relationship Id="rId114" Type="http://schemas.openxmlformats.org/officeDocument/2006/relationships/image" Target="../media/image273.svg"/><Relationship Id="rId119" Type="http://schemas.openxmlformats.org/officeDocument/2006/relationships/image" Target="../media/image278.png"/><Relationship Id="rId44" Type="http://schemas.openxmlformats.org/officeDocument/2006/relationships/image" Target="../media/image203.svg"/><Relationship Id="rId60" Type="http://schemas.openxmlformats.org/officeDocument/2006/relationships/image" Target="../media/image219.svg"/><Relationship Id="rId65" Type="http://schemas.openxmlformats.org/officeDocument/2006/relationships/image" Target="../media/image224.png"/><Relationship Id="rId81" Type="http://schemas.openxmlformats.org/officeDocument/2006/relationships/image" Target="../media/image240.png"/><Relationship Id="rId86" Type="http://schemas.openxmlformats.org/officeDocument/2006/relationships/image" Target="../media/image245.svg"/><Relationship Id="rId130" Type="http://schemas.openxmlformats.org/officeDocument/2006/relationships/image" Target="../media/image289.svg"/><Relationship Id="rId135" Type="http://schemas.openxmlformats.org/officeDocument/2006/relationships/image" Target="../media/image294.png"/><Relationship Id="rId151" Type="http://schemas.openxmlformats.org/officeDocument/2006/relationships/image" Target="../media/image310.png"/><Relationship Id="rId156" Type="http://schemas.openxmlformats.org/officeDocument/2006/relationships/image" Target="../media/image315.svg"/><Relationship Id="rId13" Type="http://schemas.openxmlformats.org/officeDocument/2006/relationships/image" Target="../media/image172.png"/><Relationship Id="rId18" Type="http://schemas.openxmlformats.org/officeDocument/2006/relationships/image" Target="../media/image177.svg"/><Relationship Id="rId39" Type="http://schemas.openxmlformats.org/officeDocument/2006/relationships/image" Target="../media/image198.png"/><Relationship Id="rId109" Type="http://schemas.openxmlformats.org/officeDocument/2006/relationships/image" Target="../media/image268.png"/><Relationship Id="rId34" Type="http://schemas.openxmlformats.org/officeDocument/2006/relationships/image" Target="../media/image193.svg"/><Relationship Id="rId50" Type="http://schemas.openxmlformats.org/officeDocument/2006/relationships/image" Target="../media/image209.svg"/><Relationship Id="rId55" Type="http://schemas.openxmlformats.org/officeDocument/2006/relationships/image" Target="../media/image214.png"/><Relationship Id="rId76" Type="http://schemas.openxmlformats.org/officeDocument/2006/relationships/image" Target="../media/image235.svg"/><Relationship Id="rId97" Type="http://schemas.openxmlformats.org/officeDocument/2006/relationships/image" Target="../media/image256.png"/><Relationship Id="rId104" Type="http://schemas.openxmlformats.org/officeDocument/2006/relationships/image" Target="../media/image263.svg"/><Relationship Id="rId120" Type="http://schemas.openxmlformats.org/officeDocument/2006/relationships/image" Target="../media/image279.svg"/><Relationship Id="rId125" Type="http://schemas.openxmlformats.org/officeDocument/2006/relationships/image" Target="../media/image284.png"/><Relationship Id="rId141" Type="http://schemas.openxmlformats.org/officeDocument/2006/relationships/image" Target="../media/image300.png"/><Relationship Id="rId146" Type="http://schemas.openxmlformats.org/officeDocument/2006/relationships/image" Target="../media/image305.svg"/><Relationship Id="rId7" Type="http://schemas.openxmlformats.org/officeDocument/2006/relationships/image" Target="../media/image166.png"/><Relationship Id="rId71" Type="http://schemas.openxmlformats.org/officeDocument/2006/relationships/image" Target="../media/image230.png"/><Relationship Id="rId92" Type="http://schemas.openxmlformats.org/officeDocument/2006/relationships/image" Target="../media/image251.svg"/><Relationship Id="rId162" Type="http://schemas.openxmlformats.org/officeDocument/2006/relationships/image" Target="../media/image321.svg"/><Relationship Id="rId2" Type="http://schemas.openxmlformats.org/officeDocument/2006/relationships/hyperlink" Target="https://feathericons.com/" TargetMode="External"/><Relationship Id="rId29" Type="http://schemas.openxmlformats.org/officeDocument/2006/relationships/image" Target="../media/image188.png"/><Relationship Id="rId24" Type="http://schemas.openxmlformats.org/officeDocument/2006/relationships/image" Target="../media/image183.svg"/><Relationship Id="rId40" Type="http://schemas.openxmlformats.org/officeDocument/2006/relationships/image" Target="../media/image199.svg"/><Relationship Id="rId45" Type="http://schemas.openxmlformats.org/officeDocument/2006/relationships/image" Target="../media/image204.png"/><Relationship Id="rId66" Type="http://schemas.openxmlformats.org/officeDocument/2006/relationships/image" Target="../media/image225.svg"/><Relationship Id="rId87" Type="http://schemas.openxmlformats.org/officeDocument/2006/relationships/image" Target="../media/image246.png"/><Relationship Id="rId110" Type="http://schemas.openxmlformats.org/officeDocument/2006/relationships/image" Target="../media/image269.svg"/><Relationship Id="rId115" Type="http://schemas.openxmlformats.org/officeDocument/2006/relationships/image" Target="../media/image274.png"/><Relationship Id="rId131" Type="http://schemas.openxmlformats.org/officeDocument/2006/relationships/image" Target="../media/image290.png"/><Relationship Id="rId136" Type="http://schemas.openxmlformats.org/officeDocument/2006/relationships/image" Target="../media/image295.svg"/><Relationship Id="rId157" Type="http://schemas.openxmlformats.org/officeDocument/2006/relationships/image" Target="../media/image316.png"/><Relationship Id="rId61" Type="http://schemas.openxmlformats.org/officeDocument/2006/relationships/image" Target="../media/image220.png"/><Relationship Id="rId82" Type="http://schemas.openxmlformats.org/officeDocument/2006/relationships/image" Target="../media/image241.svg"/><Relationship Id="rId152" Type="http://schemas.openxmlformats.org/officeDocument/2006/relationships/image" Target="../media/image311.svg"/><Relationship Id="rId19" Type="http://schemas.openxmlformats.org/officeDocument/2006/relationships/image" Target="../media/image178.png"/><Relationship Id="rId14" Type="http://schemas.openxmlformats.org/officeDocument/2006/relationships/image" Target="../media/image173.svg"/><Relationship Id="rId30" Type="http://schemas.openxmlformats.org/officeDocument/2006/relationships/image" Target="../media/image189.svg"/><Relationship Id="rId35" Type="http://schemas.openxmlformats.org/officeDocument/2006/relationships/image" Target="../media/image194.png"/><Relationship Id="rId56" Type="http://schemas.openxmlformats.org/officeDocument/2006/relationships/image" Target="../media/image215.svg"/><Relationship Id="rId77" Type="http://schemas.openxmlformats.org/officeDocument/2006/relationships/image" Target="../media/image236.png"/><Relationship Id="rId100" Type="http://schemas.openxmlformats.org/officeDocument/2006/relationships/image" Target="../media/image259.svg"/><Relationship Id="rId105" Type="http://schemas.openxmlformats.org/officeDocument/2006/relationships/image" Target="../media/image264.png"/><Relationship Id="rId126" Type="http://schemas.openxmlformats.org/officeDocument/2006/relationships/image" Target="../media/image285.svg"/><Relationship Id="rId147" Type="http://schemas.openxmlformats.org/officeDocument/2006/relationships/image" Target="../media/image306.png"/><Relationship Id="rId8" Type="http://schemas.openxmlformats.org/officeDocument/2006/relationships/image" Target="../media/image167.svg"/><Relationship Id="rId51" Type="http://schemas.openxmlformats.org/officeDocument/2006/relationships/image" Target="../media/image210.png"/><Relationship Id="rId72" Type="http://schemas.openxmlformats.org/officeDocument/2006/relationships/image" Target="../media/image231.svg"/><Relationship Id="rId93" Type="http://schemas.openxmlformats.org/officeDocument/2006/relationships/image" Target="../media/image252.png"/><Relationship Id="rId98" Type="http://schemas.openxmlformats.org/officeDocument/2006/relationships/image" Target="../media/image257.svg"/><Relationship Id="rId121" Type="http://schemas.openxmlformats.org/officeDocument/2006/relationships/image" Target="../media/image280.png"/><Relationship Id="rId142" Type="http://schemas.openxmlformats.org/officeDocument/2006/relationships/image" Target="../media/image301.svg"/><Relationship Id="rId163" Type="http://schemas.openxmlformats.org/officeDocument/2006/relationships/image" Target="../media/image322.png"/><Relationship Id="rId3" Type="http://schemas.openxmlformats.org/officeDocument/2006/relationships/hyperlink" Target="https://github.com/feathericons/feather/blob/master/LICENSE" TargetMode="External"/><Relationship Id="rId25" Type="http://schemas.openxmlformats.org/officeDocument/2006/relationships/image" Target="../media/image184.png"/><Relationship Id="rId46" Type="http://schemas.openxmlformats.org/officeDocument/2006/relationships/image" Target="../media/image205.svg"/><Relationship Id="rId67" Type="http://schemas.openxmlformats.org/officeDocument/2006/relationships/image" Target="../media/image226.png"/><Relationship Id="rId116" Type="http://schemas.openxmlformats.org/officeDocument/2006/relationships/image" Target="../media/image275.svg"/><Relationship Id="rId137" Type="http://schemas.openxmlformats.org/officeDocument/2006/relationships/image" Target="../media/image296.png"/><Relationship Id="rId158" Type="http://schemas.openxmlformats.org/officeDocument/2006/relationships/image" Target="../media/image317.svg"/><Relationship Id="rId20" Type="http://schemas.openxmlformats.org/officeDocument/2006/relationships/image" Target="../media/image179.svg"/><Relationship Id="rId41" Type="http://schemas.openxmlformats.org/officeDocument/2006/relationships/image" Target="../media/image200.png"/><Relationship Id="rId62" Type="http://schemas.openxmlformats.org/officeDocument/2006/relationships/image" Target="../media/image221.svg"/><Relationship Id="rId83" Type="http://schemas.openxmlformats.org/officeDocument/2006/relationships/image" Target="../media/image242.png"/><Relationship Id="rId88" Type="http://schemas.openxmlformats.org/officeDocument/2006/relationships/image" Target="../media/image247.svg"/><Relationship Id="rId111" Type="http://schemas.openxmlformats.org/officeDocument/2006/relationships/image" Target="../media/image270.png"/><Relationship Id="rId132" Type="http://schemas.openxmlformats.org/officeDocument/2006/relationships/image" Target="../media/image291.svg"/><Relationship Id="rId153" Type="http://schemas.openxmlformats.org/officeDocument/2006/relationships/image" Target="../media/image312.png"/><Relationship Id="rId15" Type="http://schemas.openxmlformats.org/officeDocument/2006/relationships/image" Target="../media/image174.png"/><Relationship Id="rId36" Type="http://schemas.openxmlformats.org/officeDocument/2006/relationships/image" Target="../media/image195.svg"/><Relationship Id="rId57" Type="http://schemas.openxmlformats.org/officeDocument/2006/relationships/image" Target="../media/image216.png"/><Relationship Id="rId106" Type="http://schemas.openxmlformats.org/officeDocument/2006/relationships/image" Target="../media/image265.svg"/><Relationship Id="rId127" Type="http://schemas.openxmlformats.org/officeDocument/2006/relationships/image" Target="../media/image286.png"/><Relationship Id="rId10" Type="http://schemas.openxmlformats.org/officeDocument/2006/relationships/image" Target="../media/image169.svg"/><Relationship Id="rId31" Type="http://schemas.openxmlformats.org/officeDocument/2006/relationships/image" Target="../media/image190.png"/><Relationship Id="rId52" Type="http://schemas.openxmlformats.org/officeDocument/2006/relationships/image" Target="../media/image211.svg"/><Relationship Id="rId73" Type="http://schemas.openxmlformats.org/officeDocument/2006/relationships/image" Target="../media/image232.png"/><Relationship Id="rId78" Type="http://schemas.openxmlformats.org/officeDocument/2006/relationships/image" Target="../media/image237.svg"/><Relationship Id="rId94" Type="http://schemas.openxmlformats.org/officeDocument/2006/relationships/image" Target="../media/image253.svg"/><Relationship Id="rId99" Type="http://schemas.openxmlformats.org/officeDocument/2006/relationships/image" Target="../media/image258.png"/><Relationship Id="rId101" Type="http://schemas.openxmlformats.org/officeDocument/2006/relationships/image" Target="../media/image260.png"/><Relationship Id="rId122" Type="http://schemas.openxmlformats.org/officeDocument/2006/relationships/image" Target="../media/image281.svg"/><Relationship Id="rId143" Type="http://schemas.openxmlformats.org/officeDocument/2006/relationships/image" Target="../media/image302.png"/><Relationship Id="rId148" Type="http://schemas.openxmlformats.org/officeDocument/2006/relationships/image" Target="../media/image307.svg"/><Relationship Id="rId164" Type="http://schemas.openxmlformats.org/officeDocument/2006/relationships/image" Target="../media/image323.svg"/><Relationship Id="rId4" Type="http://schemas.openxmlformats.org/officeDocument/2006/relationships/image" Target="../media/image1.png"/><Relationship Id="rId9" Type="http://schemas.openxmlformats.org/officeDocument/2006/relationships/image" Target="../media/image168.png"/><Relationship Id="rId26" Type="http://schemas.openxmlformats.org/officeDocument/2006/relationships/image" Target="../media/image185.svg"/><Relationship Id="rId47" Type="http://schemas.openxmlformats.org/officeDocument/2006/relationships/image" Target="../media/image206.png"/><Relationship Id="rId68" Type="http://schemas.openxmlformats.org/officeDocument/2006/relationships/image" Target="../media/image227.svg"/><Relationship Id="rId89" Type="http://schemas.openxmlformats.org/officeDocument/2006/relationships/image" Target="../media/image248.png"/><Relationship Id="rId112" Type="http://schemas.openxmlformats.org/officeDocument/2006/relationships/image" Target="../media/image271.svg"/><Relationship Id="rId133" Type="http://schemas.openxmlformats.org/officeDocument/2006/relationships/image" Target="../media/image292.png"/><Relationship Id="rId154" Type="http://schemas.openxmlformats.org/officeDocument/2006/relationships/image" Target="../media/image313.svg"/><Relationship Id="rId16" Type="http://schemas.openxmlformats.org/officeDocument/2006/relationships/image" Target="../media/image175.svg"/><Relationship Id="rId37" Type="http://schemas.openxmlformats.org/officeDocument/2006/relationships/image" Target="../media/image196.png"/><Relationship Id="rId58" Type="http://schemas.openxmlformats.org/officeDocument/2006/relationships/image" Target="../media/image217.svg"/><Relationship Id="rId79" Type="http://schemas.openxmlformats.org/officeDocument/2006/relationships/image" Target="../media/image238.png"/><Relationship Id="rId102" Type="http://schemas.openxmlformats.org/officeDocument/2006/relationships/image" Target="../media/image261.svg"/><Relationship Id="rId123" Type="http://schemas.openxmlformats.org/officeDocument/2006/relationships/image" Target="../media/image282.png"/><Relationship Id="rId144" Type="http://schemas.openxmlformats.org/officeDocument/2006/relationships/image" Target="../media/image303.svg"/><Relationship Id="rId90" Type="http://schemas.openxmlformats.org/officeDocument/2006/relationships/image" Target="../media/image249.svg"/><Relationship Id="rId165" Type="http://schemas.openxmlformats.org/officeDocument/2006/relationships/image" Target="../media/image324.png"/><Relationship Id="rId27" Type="http://schemas.openxmlformats.org/officeDocument/2006/relationships/image" Target="../media/image186.png"/><Relationship Id="rId48" Type="http://schemas.openxmlformats.org/officeDocument/2006/relationships/image" Target="../media/image207.svg"/><Relationship Id="rId69" Type="http://schemas.openxmlformats.org/officeDocument/2006/relationships/image" Target="../media/image228.png"/><Relationship Id="rId113" Type="http://schemas.openxmlformats.org/officeDocument/2006/relationships/image" Target="../media/image272.png"/><Relationship Id="rId134" Type="http://schemas.openxmlformats.org/officeDocument/2006/relationships/image" Target="../media/image293.svg"/><Relationship Id="rId80" Type="http://schemas.openxmlformats.org/officeDocument/2006/relationships/image" Target="../media/image239.svg"/><Relationship Id="rId155" Type="http://schemas.openxmlformats.org/officeDocument/2006/relationships/image" Target="../media/image314.png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441.svg"/><Relationship Id="rId21" Type="http://schemas.openxmlformats.org/officeDocument/2006/relationships/image" Target="../media/image345.svg"/><Relationship Id="rId42" Type="http://schemas.openxmlformats.org/officeDocument/2006/relationships/image" Target="../media/image366.png"/><Relationship Id="rId63" Type="http://schemas.openxmlformats.org/officeDocument/2006/relationships/image" Target="../media/image387.svg"/><Relationship Id="rId84" Type="http://schemas.openxmlformats.org/officeDocument/2006/relationships/image" Target="../media/image408.png"/><Relationship Id="rId138" Type="http://schemas.openxmlformats.org/officeDocument/2006/relationships/image" Target="../media/image462.png"/><Relationship Id="rId159" Type="http://schemas.openxmlformats.org/officeDocument/2006/relationships/image" Target="../media/image483.svg"/><Relationship Id="rId107" Type="http://schemas.openxmlformats.org/officeDocument/2006/relationships/image" Target="../media/image431.svg"/><Relationship Id="rId11" Type="http://schemas.openxmlformats.org/officeDocument/2006/relationships/image" Target="../media/image335.svg"/><Relationship Id="rId32" Type="http://schemas.openxmlformats.org/officeDocument/2006/relationships/image" Target="../media/image356.png"/><Relationship Id="rId53" Type="http://schemas.openxmlformats.org/officeDocument/2006/relationships/image" Target="../media/image377.svg"/><Relationship Id="rId74" Type="http://schemas.openxmlformats.org/officeDocument/2006/relationships/image" Target="../media/image398.png"/><Relationship Id="rId128" Type="http://schemas.openxmlformats.org/officeDocument/2006/relationships/image" Target="../media/image452.png"/><Relationship Id="rId149" Type="http://schemas.openxmlformats.org/officeDocument/2006/relationships/image" Target="../media/image473.svg"/><Relationship Id="rId5" Type="http://schemas.openxmlformats.org/officeDocument/2006/relationships/image" Target="../media/image329.svg"/><Relationship Id="rId95" Type="http://schemas.openxmlformats.org/officeDocument/2006/relationships/image" Target="../media/image419.svg"/><Relationship Id="rId160" Type="http://schemas.openxmlformats.org/officeDocument/2006/relationships/image" Target="../media/image484.png"/><Relationship Id="rId22" Type="http://schemas.openxmlformats.org/officeDocument/2006/relationships/image" Target="../media/image346.png"/><Relationship Id="rId43" Type="http://schemas.openxmlformats.org/officeDocument/2006/relationships/image" Target="../media/image367.svg"/><Relationship Id="rId64" Type="http://schemas.openxmlformats.org/officeDocument/2006/relationships/image" Target="../media/image388.png"/><Relationship Id="rId118" Type="http://schemas.openxmlformats.org/officeDocument/2006/relationships/image" Target="../media/image442.png"/><Relationship Id="rId139" Type="http://schemas.openxmlformats.org/officeDocument/2006/relationships/image" Target="../media/image463.svg"/><Relationship Id="rId85" Type="http://schemas.openxmlformats.org/officeDocument/2006/relationships/image" Target="../media/image409.svg"/><Relationship Id="rId150" Type="http://schemas.openxmlformats.org/officeDocument/2006/relationships/image" Target="../media/image474.png"/><Relationship Id="rId12" Type="http://schemas.openxmlformats.org/officeDocument/2006/relationships/image" Target="../media/image336.png"/><Relationship Id="rId17" Type="http://schemas.openxmlformats.org/officeDocument/2006/relationships/image" Target="../media/image341.svg"/><Relationship Id="rId33" Type="http://schemas.openxmlformats.org/officeDocument/2006/relationships/image" Target="../media/image357.svg"/><Relationship Id="rId38" Type="http://schemas.openxmlformats.org/officeDocument/2006/relationships/image" Target="../media/image362.png"/><Relationship Id="rId59" Type="http://schemas.openxmlformats.org/officeDocument/2006/relationships/image" Target="../media/image383.svg"/><Relationship Id="rId103" Type="http://schemas.openxmlformats.org/officeDocument/2006/relationships/image" Target="../media/image427.svg"/><Relationship Id="rId108" Type="http://schemas.openxmlformats.org/officeDocument/2006/relationships/image" Target="../media/image432.png"/><Relationship Id="rId124" Type="http://schemas.openxmlformats.org/officeDocument/2006/relationships/image" Target="../media/image448.png"/><Relationship Id="rId129" Type="http://schemas.openxmlformats.org/officeDocument/2006/relationships/image" Target="../media/image453.svg"/><Relationship Id="rId54" Type="http://schemas.openxmlformats.org/officeDocument/2006/relationships/image" Target="../media/image378.png"/><Relationship Id="rId70" Type="http://schemas.openxmlformats.org/officeDocument/2006/relationships/image" Target="../media/image394.png"/><Relationship Id="rId75" Type="http://schemas.openxmlformats.org/officeDocument/2006/relationships/image" Target="../media/image399.svg"/><Relationship Id="rId91" Type="http://schemas.openxmlformats.org/officeDocument/2006/relationships/image" Target="../media/image415.svg"/><Relationship Id="rId96" Type="http://schemas.openxmlformats.org/officeDocument/2006/relationships/image" Target="../media/image420.png"/><Relationship Id="rId140" Type="http://schemas.openxmlformats.org/officeDocument/2006/relationships/image" Target="../media/image464.png"/><Relationship Id="rId145" Type="http://schemas.openxmlformats.org/officeDocument/2006/relationships/image" Target="../media/image469.svg"/><Relationship Id="rId161" Type="http://schemas.openxmlformats.org/officeDocument/2006/relationships/image" Target="../media/image485.svg"/><Relationship Id="rId16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0.png"/><Relationship Id="rId23" Type="http://schemas.openxmlformats.org/officeDocument/2006/relationships/image" Target="../media/image347.svg"/><Relationship Id="rId28" Type="http://schemas.openxmlformats.org/officeDocument/2006/relationships/image" Target="../media/image352.png"/><Relationship Id="rId49" Type="http://schemas.openxmlformats.org/officeDocument/2006/relationships/image" Target="../media/image373.svg"/><Relationship Id="rId114" Type="http://schemas.openxmlformats.org/officeDocument/2006/relationships/image" Target="../media/image438.png"/><Relationship Id="rId119" Type="http://schemas.openxmlformats.org/officeDocument/2006/relationships/image" Target="../media/image443.svg"/><Relationship Id="rId44" Type="http://schemas.openxmlformats.org/officeDocument/2006/relationships/image" Target="../media/image368.png"/><Relationship Id="rId60" Type="http://schemas.openxmlformats.org/officeDocument/2006/relationships/image" Target="../media/image384.png"/><Relationship Id="rId65" Type="http://schemas.openxmlformats.org/officeDocument/2006/relationships/image" Target="../media/image389.svg"/><Relationship Id="rId81" Type="http://schemas.openxmlformats.org/officeDocument/2006/relationships/image" Target="../media/image405.svg"/><Relationship Id="rId86" Type="http://schemas.openxmlformats.org/officeDocument/2006/relationships/image" Target="../media/image410.png"/><Relationship Id="rId130" Type="http://schemas.openxmlformats.org/officeDocument/2006/relationships/image" Target="../media/image454.png"/><Relationship Id="rId135" Type="http://schemas.openxmlformats.org/officeDocument/2006/relationships/image" Target="../media/image459.svg"/><Relationship Id="rId151" Type="http://schemas.openxmlformats.org/officeDocument/2006/relationships/image" Target="../media/image475.svg"/><Relationship Id="rId156" Type="http://schemas.openxmlformats.org/officeDocument/2006/relationships/image" Target="../media/image480.png"/><Relationship Id="rId13" Type="http://schemas.openxmlformats.org/officeDocument/2006/relationships/image" Target="../media/image337.svg"/><Relationship Id="rId18" Type="http://schemas.openxmlformats.org/officeDocument/2006/relationships/image" Target="../media/image342.png"/><Relationship Id="rId39" Type="http://schemas.openxmlformats.org/officeDocument/2006/relationships/image" Target="../media/image363.svg"/><Relationship Id="rId109" Type="http://schemas.openxmlformats.org/officeDocument/2006/relationships/image" Target="../media/image433.svg"/><Relationship Id="rId34" Type="http://schemas.openxmlformats.org/officeDocument/2006/relationships/image" Target="../media/image358.png"/><Relationship Id="rId50" Type="http://schemas.openxmlformats.org/officeDocument/2006/relationships/image" Target="../media/image374.png"/><Relationship Id="rId55" Type="http://schemas.openxmlformats.org/officeDocument/2006/relationships/image" Target="../media/image379.svg"/><Relationship Id="rId76" Type="http://schemas.openxmlformats.org/officeDocument/2006/relationships/image" Target="../media/image400.png"/><Relationship Id="rId97" Type="http://schemas.openxmlformats.org/officeDocument/2006/relationships/image" Target="../media/image421.svg"/><Relationship Id="rId104" Type="http://schemas.openxmlformats.org/officeDocument/2006/relationships/image" Target="../media/image428.png"/><Relationship Id="rId120" Type="http://schemas.openxmlformats.org/officeDocument/2006/relationships/image" Target="../media/image444.png"/><Relationship Id="rId125" Type="http://schemas.openxmlformats.org/officeDocument/2006/relationships/image" Target="../media/image449.svg"/><Relationship Id="rId141" Type="http://schemas.openxmlformats.org/officeDocument/2006/relationships/image" Target="../media/image465.svg"/><Relationship Id="rId146" Type="http://schemas.openxmlformats.org/officeDocument/2006/relationships/image" Target="../media/image470.png"/><Relationship Id="rId7" Type="http://schemas.openxmlformats.org/officeDocument/2006/relationships/image" Target="../media/image331.svg"/><Relationship Id="rId71" Type="http://schemas.openxmlformats.org/officeDocument/2006/relationships/image" Target="../media/image395.svg"/><Relationship Id="rId92" Type="http://schemas.openxmlformats.org/officeDocument/2006/relationships/image" Target="../media/image416.png"/><Relationship Id="rId162" Type="http://schemas.openxmlformats.org/officeDocument/2006/relationships/image" Target="../media/image486.png"/><Relationship Id="rId2" Type="http://schemas.openxmlformats.org/officeDocument/2006/relationships/image" Target="../media/image326.png"/><Relationship Id="rId29" Type="http://schemas.openxmlformats.org/officeDocument/2006/relationships/image" Target="../media/image353.svg"/><Relationship Id="rId24" Type="http://schemas.openxmlformats.org/officeDocument/2006/relationships/image" Target="../media/image348.png"/><Relationship Id="rId40" Type="http://schemas.openxmlformats.org/officeDocument/2006/relationships/image" Target="../media/image364.png"/><Relationship Id="rId45" Type="http://schemas.openxmlformats.org/officeDocument/2006/relationships/image" Target="../media/image369.svg"/><Relationship Id="rId66" Type="http://schemas.openxmlformats.org/officeDocument/2006/relationships/image" Target="../media/image390.png"/><Relationship Id="rId87" Type="http://schemas.openxmlformats.org/officeDocument/2006/relationships/image" Target="../media/image411.svg"/><Relationship Id="rId110" Type="http://schemas.openxmlformats.org/officeDocument/2006/relationships/image" Target="../media/image434.png"/><Relationship Id="rId115" Type="http://schemas.openxmlformats.org/officeDocument/2006/relationships/image" Target="../media/image439.svg"/><Relationship Id="rId131" Type="http://schemas.openxmlformats.org/officeDocument/2006/relationships/image" Target="../media/image455.svg"/><Relationship Id="rId136" Type="http://schemas.openxmlformats.org/officeDocument/2006/relationships/image" Target="../media/image460.png"/><Relationship Id="rId157" Type="http://schemas.openxmlformats.org/officeDocument/2006/relationships/image" Target="../media/image481.svg"/><Relationship Id="rId61" Type="http://schemas.openxmlformats.org/officeDocument/2006/relationships/image" Target="../media/image385.svg"/><Relationship Id="rId82" Type="http://schemas.openxmlformats.org/officeDocument/2006/relationships/image" Target="../media/image406.png"/><Relationship Id="rId152" Type="http://schemas.openxmlformats.org/officeDocument/2006/relationships/image" Target="../media/image476.png"/><Relationship Id="rId19" Type="http://schemas.openxmlformats.org/officeDocument/2006/relationships/image" Target="../media/image343.svg"/><Relationship Id="rId14" Type="http://schemas.openxmlformats.org/officeDocument/2006/relationships/image" Target="../media/image338.png"/><Relationship Id="rId30" Type="http://schemas.openxmlformats.org/officeDocument/2006/relationships/image" Target="../media/image354.png"/><Relationship Id="rId35" Type="http://schemas.openxmlformats.org/officeDocument/2006/relationships/image" Target="../media/image359.svg"/><Relationship Id="rId56" Type="http://schemas.openxmlformats.org/officeDocument/2006/relationships/image" Target="../media/image380.png"/><Relationship Id="rId77" Type="http://schemas.openxmlformats.org/officeDocument/2006/relationships/image" Target="../media/image401.svg"/><Relationship Id="rId100" Type="http://schemas.openxmlformats.org/officeDocument/2006/relationships/image" Target="../media/image424.png"/><Relationship Id="rId105" Type="http://schemas.openxmlformats.org/officeDocument/2006/relationships/image" Target="../media/image429.svg"/><Relationship Id="rId126" Type="http://schemas.openxmlformats.org/officeDocument/2006/relationships/image" Target="../media/image450.png"/><Relationship Id="rId147" Type="http://schemas.openxmlformats.org/officeDocument/2006/relationships/image" Target="../media/image471.svg"/><Relationship Id="rId8" Type="http://schemas.openxmlformats.org/officeDocument/2006/relationships/image" Target="../media/image332.png"/><Relationship Id="rId51" Type="http://schemas.openxmlformats.org/officeDocument/2006/relationships/image" Target="../media/image375.svg"/><Relationship Id="rId72" Type="http://schemas.openxmlformats.org/officeDocument/2006/relationships/image" Target="../media/image396.png"/><Relationship Id="rId93" Type="http://schemas.openxmlformats.org/officeDocument/2006/relationships/image" Target="../media/image417.svg"/><Relationship Id="rId98" Type="http://schemas.openxmlformats.org/officeDocument/2006/relationships/image" Target="../media/image422.png"/><Relationship Id="rId121" Type="http://schemas.openxmlformats.org/officeDocument/2006/relationships/image" Target="../media/image445.svg"/><Relationship Id="rId142" Type="http://schemas.openxmlformats.org/officeDocument/2006/relationships/image" Target="../media/image466.png"/><Relationship Id="rId163" Type="http://schemas.openxmlformats.org/officeDocument/2006/relationships/image" Target="../media/image487.svg"/><Relationship Id="rId3" Type="http://schemas.openxmlformats.org/officeDocument/2006/relationships/image" Target="../media/image327.svg"/><Relationship Id="rId25" Type="http://schemas.openxmlformats.org/officeDocument/2006/relationships/image" Target="../media/image349.svg"/><Relationship Id="rId46" Type="http://schemas.openxmlformats.org/officeDocument/2006/relationships/image" Target="../media/image370.png"/><Relationship Id="rId67" Type="http://schemas.openxmlformats.org/officeDocument/2006/relationships/image" Target="../media/image391.svg"/><Relationship Id="rId116" Type="http://schemas.openxmlformats.org/officeDocument/2006/relationships/image" Target="../media/image440.png"/><Relationship Id="rId137" Type="http://schemas.openxmlformats.org/officeDocument/2006/relationships/image" Target="../media/image461.svg"/><Relationship Id="rId158" Type="http://schemas.openxmlformats.org/officeDocument/2006/relationships/image" Target="../media/image482.png"/><Relationship Id="rId20" Type="http://schemas.openxmlformats.org/officeDocument/2006/relationships/image" Target="../media/image344.png"/><Relationship Id="rId41" Type="http://schemas.openxmlformats.org/officeDocument/2006/relationships/image" Target="../media/image365.svg"/><Relationship Id="rId62" Type="http://schemas.openxmlformats.org/officeDocument/2006/relationships/image" Target="../media/image386.png"/><Relationship Id="rId83" Type="http://schemas.openxmlformats.org/officeDocument/2006/relationships/image" Target="../media/image407.svg"/><Relationship Id="rId88" Type="http://schemas.openxmlformats.org/officeDocument/2006/relationships/image" Target="../media/image412.png"/><Relationship Id="rId111" Type="http://schemas.openxmlformats.org/officeDocument/2006/relationships/image" Target="../media/image435.svg"/><Relationship Id="rId132" Type="http://schemas.openxmlformats.org/officeDocument/2006/relationships/image" Target="../media/image456.png"/><Relationship Id="rId153" Type="http://schemas.openxmlformats.org/officeDocument/2006/relationships/image" Target="../media/image477.svg"/><Relationship Id="rId15" Type="http://schemas.openxmlformats.org/officeDocument/2006/relationships/image" Target="../media/image339.svg"/><Relationship Id="rId36" Type="http://schemas.openxmlformats.org/officeDocument/2006/relationships/image" Target="../media/image360.png"/><Relationship Id="rId57" Type="http://schemas.openxmlformats.org/officeDocument/2006/relationships/image" Target="../media/image381.svg"/><Relationship Id="rId106" Type="http://schemas.openxmlformats.org/officeDocument/2006/relationships/image" Target="../media/image430.png"/><Relationship Id="rId127" Type="http://schemas.openxmlformats.org/officeDocument/2006/relationships/image" Target="../media/image451.svg"/><Relationship Id="rId10" Type="http://schemas.openxmlformats.org/officeDocument/2006/relationships/image" Target="../media/image334.png"/><Relationship Id="rId31" Type="http://schemas.openxmlformats.org/officeDocument/2006/relationships/image" Target="../media/image355.svg"/><Relationship Id="rId52" Type="http://schemas.openxmlformats.org/officeDocument/2006/relationships/image" Target="../media/image376.png"/><Relationship Id="rId73" Type="http://schemas.openxmlformats.org/officeDocument/2006/relationships/image" Target="../media/image397.svg"/><Relationship Id="rId78" Type="http://schemas.openxmlformats.org/officeDocument/2006/relationships/image" Target="../media/image402.png"/><Relationship Id="rId94" Type="http://schemas.openxmlformats.org/officeDocument/2006/relationships/image" Target="../media/image418.png"/><Relationship Id="rId99" Type="http://schemas.openxmlformats.org/officeDocument/2006/relationships/image" Target="../media/image423.svg"/><Relationship Id="rId101" Type="http://schemas.openxmlformats.org/officeDocument/2006/relationships/image" Target="../media/image425.svg"/><Relationship Id="rId122" Type="http://schemas.openxmlformats.org/officeDocument/2006/relationships/image" Target="../media/image446.png"/><Relationship Id="rId143" Type="http://schemas.openxmlformats.org/officeDocument/2006/relationships/image" Target="../media/image467.svg"/><Relationship Id="rId148" Type="http://schemas.openxmlformats.org/officeDocument/2006/relationships/image" Target="../media/image472.png"/><Relationship Id="rId164" Type="http://schemas.openxmlformats.org/officeDocument/2006/relationships/hyperlink" Target="https://feathericons.com/" TargetMode="External"/><Relationship Id="rId4" Type="http://schemas.openxmlformats.org/officeDocument/2006/relationships/image" Target="../media/image328.png"/><Relationship Id="rId9" Type="http://schemas.openxmlformats.org/officeDocument/2006/relationships/image" Target="../media/image333.svg"/><Relationship Id="rId26" Type="http://schemas.openxmlformats.org/officeDocument/2006/relationships/image" Target="../media/image350.png"/><Relationship Id="rId47" Type="http://schemas.openxmlformats.org/officeDocument/2006/relationships/image" Target="../media/image371.svg"/><Relationship Id="rId68" Type="http://schemas.openxmlformats.org/officeDocument/2006/relationships/image" Target="../media/image392.png"/><Relationship Id="rId89" Type="http://schemas.openxmlformats.org/officeDocument/2006/relationships/image" Target="../media/image413.svg"/><Relationship Id="rId112" Type="http://schemas.openxmlformats.org/officeDocument/2006/relationships/image" Target="../media/image436.png"/><Relationship Id="rId133" Type="http://schemas.openxmlformats.org/officeDocument/2006/relationships/image" Target="../media/image457.svg"/><Relationship Id="rId154" Type="http://schemas.openxmlformats.org/officeDocument/2006/relationships/image" Target="../media/image478.png"/><Relationship Id="rId16" Type="http://schemas.openxmlformats.org/officeDocument/2006/relationships/image" Target="../media/image340.png"/><Relationship Id="rId37" Type="http://schemas.openxmlformats.org/officeDocument/2006/relationships/image" Target="../media/image361.svg"/><Relationship Id="rId58" Type="http://schemas.openxmlformats.org/officeDocument/2006/relationships/image" Target="../media/image382.png"/><Relationship Id="rId79" Type="http://schemas.openxmlformats.org/officeDocument/2006/relationships/image" Target="../media/image403.svg"/><Relationship Id="rId102" Type="http://schemas.openxmlformats.org/officeDocument/2006/relationships/image" Target="../media/image426.png"/><Relationship Id="rId123" Type="http://schemas.openxmlformats.org/officeDocument/2006/relationships/image" Target="../media/image447.svg"/><Relationship Id="rId144" Type="http://schemas.openxmlformats.org/officeDocument/2006/relationships/image" Target="../media/image468.png"/><Relationship Id="rId90" Type="http://schemas.openxmlformats.org/officeDocument/2006/relationships/image" Target="../media/image414.png"/><Relationship Id="rId165" Type="http://schemas.openxmlformats.org/officeDocument/2006/relationships/hyperlink" Target="https://github.com/feathericons/feather/blob/master/LICENSE" TargetMode="External"/><Relationship Id="rId27" Type="http://schemas.openxmlformats.org/officeDocument/2006/relationships/image" Target="../media/image351.svg"/><Relationship Id="rId48" Type="http://schemas.openxmlformats.org/officeDocument/2006/relationships/image" Target="../media/image372.png"/><Relationship Id="rId69" Type="http://schemas.openxmlformats.org/officeDocument/2006/relationships/image" Target="../media/image393.svg"/><Relationship Id="rId113" Type="http://schemas.openxmlformats.org/officeDocument/2006/relationships/image" Target="../media/image437.svg"/><Relationship Id="rId134" Type="http://schemas.openxmlformats.org/officeDocument/2006/relationships/image" Target="../media/image458.png"/><Relationship Id="rId80" Type="http://schemas.openxmlformats.org/officeDocument/2006/relationships/image" Target="../media/image404.png"/><Relationship Id="rId155" Type="http://schemas.openxmlformats.org/officeDocument/2006/relationships/image" Target="../media/image479.sv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512.png"/><Relationship Id="rId21" Type="http://schemas.openxmlformats.org/officeDocument/2006/relationships/image" Target="../media/image507.svg"/><Relationship Id="rId42" Type="http://schemas.openxmlformats.org/officeDocument/2006/relationships/image" Target="../media/image528.png"/><Relationship Id="rId47" Type="http://schemas.openxmlformats.org/officeDocument/2006/relationships/image" Target="../media/image533.svg"/><Relationship Id="rId63" Type="http://schemas.openxmlformats.org/officeDocument/2006/relationships/image" Target="../media/image549.svg"/><Relationship Id="rId68" Type="http://schemas.openxmlformats.org/officeDocument/2006/relationships/image" Target="../media/image554.png"/><Relationship Id="rId84" Type="http://schemas.openxmlformats.org/officeDocument/2006/relationships/image" Target="../media/image570.png"/><Relationship Id="rId89" Type="http://schemas.openxmlformats.org/officeDocument/2006/relationships/hyperlink" Target="https://github.com/feathericons/feather/blob/master/LICENSE" TargetMode="External"/><Relationship Id="rId16" Type="http://schemas.openxmlformats.org/officeDocument/2006/relationships/image" Target="../media/image502.png"/><Relationship Id="rId11" Type="http://schemas.openxmlformats.org/officeDocument/2006/relationships/image" Target="../media/image497.svg"/><Relationship Id="rId32" Type="http://schemas.openxmlformats.org/officeDocument/2006/relationships/image" Target="../media/image518.png"/><Relationship Id="rId37" Type="http://schemas.openxmlformats.org/officeDocument/2006/relationships/image" Target="../media/image523.svg"/><Relationship Id="rId53" Type="http://schemas.openxmlformats.org/officeDocument/2006/relationships/image" Target="../media/image539.svg"/><Relationship Id="rId58" Type="http://schemas.openxmlformats.org/officeDocument/2006/relationships/image" Target="../media/image544.png"/><Relationship Id="rId74" Type="http://schemas.openxmlformats.org/officeDocument/2006/relationships/image" Target="../media/image560.png"/><Relationship Id="rId79" Type="http://schemas.openxmlformats.org/officeDocument/2006/relationships/image" Target="../media/image565.svg"/><Relationship Id="rId5" Type="http://schemas.openxmlformats.org/officeDocument/2006/relationships/image" Target="../media/image491.svg"/><Relationship Id="rId90" Type="http://schemas.openxmlformats.org/officeDocument/2006/relationships/image" Target="../media/image1.png"/><Relationship Id="rId14" Type="http://schemas.openxmlformats.org/officeDocument/2006/relationships/image" Target="../media/image500.png"/><Relationship Id="rId22" Type="http://schemas.openxmlformats.org/officeDocument/2006/relationships/image" Target="../media/image508.png"/><Relationship Id="rId27" Type="http://schemas.openxmlformats.org/officeDocument/2006/relationships/image" Target="../media/image513.svg"/><Relationship Id="rId30" Type="http://schemas.openxmlformats.org/officeDocument/2006/relationships/image" Target="../media/image516.png"/><Relationship Id="rId35" Type="http://schemas.openxmlformats.org/officeDocument/2006/relationships/image" Target="../media/image521.svg"/><Relationship Id="rId43" Type="http://schemas.openxmlformats.org/officeDocument/2006/relationships/image" Target="../media/image529.svg"/><Relationship Id="rId48" Type="http://schemas.openxmlformats.org/officeDocument/2006/relationships/image" Target="../media/image534.png"/><Relationship Id="rId56" Type="http://schemas.openxmlformats.org/officeDocument/2006/relationships/image" Target="../media/image542.png"/><Relationship Id="rId64" Type="http://schemas.openxmlformats.org/officeDocument/2006/relationships/image" Target="../media/image550.png"/><Relationship Id="rId69" Type="http://schemas.openxmlformats.org/officeDocument/2006/relationships/image" Target="../media/image555.svg"/><Relationship Id="rId77" Type="http://schemas.openxmlformats.org/officeDocument/2006/relationships/image" Target="../media/image563.svg"/><Relationship Id="rId8" Type="http://schemas.openxmlformats.org/officeDocument/2006/relationships/image" Target="../media/image494.png"/><Relationship Id="rId51" Type="http://schemas.openxmlformats.org/officeDocument/2006/relationships/image" Target="../media/image537.svg"/><Relationship Id="rId72" Type="http://schemas.openxmlformats.org/officeDocument/2006/relationships/image" Target="../media/image558.png"/><Relationship Id="rId80" Type="http://schemas.openxmlformats.org/officeDocument/2006/relationships/image" Target="../media/image566.png"/><Relationship Id="rId85" Type="http://schemas.openxmlformats.org/officeDocument/2006/relationships/image" Target="../media/image571.svg"/><Relationship Id="rId3" Type="http://schemas.openxmlformats.org/officeDocument/2006/relationships/image" Target="../media/image489.svg"/><Relationship Id="rId12" Type="http://schemas.openxmlformats.org/officeDocument/2006/relationships/image" Target="../media/image498.png"/><Relationship Id="rId17" Type="http://schemas.openxmlformats.org/officeDocument/2006/relationships/image" Target="../media/image503.svg"/><Relationship Id="rId25" Type="http://schemas.openxmlformats.org/officeDocument/2006/relationships/image" Target="../media/image511.svg"/><Relationship Id="rId33" Type="http://schemas.openxmlformats.org/officeDocument/2006/relationships/image" Target="../media/image519.svg"/><Relationship Id="rId38" Type="http://schemas.openxmlformats.org/officeDocument/2006/relationships/image" Target="../media/image524.png"/><Relationship Id="rId46" Type="http://schemas.openxmlformats.org/officeDocument/2006/relationships/image" Target="../media/image532.png"/><Relationship Id="rId59" Type="http://schemas.openxmlformats.org/officeDocument/2006/relationships/image" Target="../media/image545.svg"/><Relationship Id="rId67" Type="http://schemas.openxmlformats.org/officeDocument/2006/relationships/image" Target="../media/image553.svg"/><Relationship Id="rId20" Type="http://schemas.openxmlformats.org/officeDocument/2006/relationships/image" Target="../media/image506.png"/><Relationship Id="rId41" Type="http://schemas.openxmlformats.org/officeDocument/2006/relationships/image" Target="../media/image527.svg"/><Relationship Id="rId54" Type="http://schemas.openxmlformats.org/officeDocument/2006/relationships/image" Target="../media/image540.png"/><Relationship Id="rId62" Type="http://schemas.openxmlformats.org/officeDocument/2006/relationships/image" Target="../media/image548.png"/><Relationship Id="rId70" Type="http://schemas.openxmlformats.org/officeDocument/2006/relationships/image" Target="../media/image556.png"/><Relationship Id="rId75" Type="http://schemas.openxmlformats.org/officeDocument/2006/relationships/image" Target="../media/image561.svg"/><Relationship Id="rId83" Type="http://schemas.openxmlformats.org/officeDocument/2006/relationships/image" Target="../media/image569.svg"/><Relationship Id="rId88" Type="http://schemas.openxmlformats.org/officeDocument/2006/relationships/hyperlink" Target="https://feathericon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2.png"/><Relationship Id="rId15" Type="http://schemas.openxmlformats.org/officeDocument/2006/relationships/image" Target="../media/image501.svg"/><Relationship Id="rId23" Type="http://schemas.openxmlformats.org/officeDocument/2006/relationships/image" Target="../media/image509.svg"/><Relationship Id="rId28" Type="http://schemas.openxmlformats.org/officeDocument/2006/relationships/image" Target="../media/image514.png"/><Relationship Id="rId36" Type="http://schemas.openxmlformats.org/officeDocument/2006/relationships/image" Target="../media/image522.png"/><Relationship Id="rId49" Type="http://schemas.openxmlformats.org/officeDocument/2006/relationships/image" Target="../media/image535.svg"/><Relationship Id="rId57" Type="http://schemas.openxmlformats.org/officeDocument/2006/relationships/image" Target="../media/image543.svg"/><Relationship Id="rId10" Type="http://schemas.openxmlformats.org/officeDocument/2006/relationships/image" Target="../media/image496.png"/><Relationship Id="rId31" Type="http://schemas.openxmlformats.org/officeDocument/2006/relationships/image" Target="../media/image517.svg"/><Relationship Id="rId44" Type="http://schemas.openxmlformats.org/officeDocument/2006/relationships/image" Target="../media/image530.png"/><Relationship Id="rId52" Type="http://schemas.openxmlformats.org/officeDocument/2006/relationships/image" Target="../media/image538.png"/><Relationship Id="rId60" Type="http://schemas.openxmlformats.org/officeDocument/2006/relationships/image" Target="../media/image546.png"/><Relationship Id="rId65" Type="http://schemas.openxmlformats.org/officeDocument/2006/relationships/image" Target="../media/image551.svg"/><Relationship Id="rId73" Type="http://schemas.openxmlformats.org/officeDocument/2006/relationships/image" Target="../media/image559.svg"/><Relationship Id="rId78" Type="http://schemas.openxmlformats.org/officeDocument/2006/relationships/image" Target="../media/image564.png"/><Relationship Id="rId81" Type="http://schemas.openxmlformats.org/officeDocument/2006/relationships/image" Target="../media/image567.svg"/><Relationship Id="rId86" Type="http://schemas.openxmlformats.org/officeDocument/2006/relationships/image" Target="../media/image572.png"/><Relationship Id="rId4" Type="http://schemas.openxmlformats.org/officeDocument/2006/relationships/image" Target="../media/image490.png"/><Relationship Id="rId9" Type="http://schemas.openxmlformats.org/officeDocument/2006/relationships/image" Target="../media/image495.svg"/><Relationship Id="rId13" Type="http://schemas.openxmlformats.org/officeDocument/2006/relationships/image" Target="../media/image499.svg"/><Relationship Id="rId18" Type="http://schemas.openxmlformats.org/officeDocument/2006/relationships/image" Target="../media/image504.png"/><Relationship Id="rId39" Type="http://schemas.openxmlformats.org/officeDocument/2006/relationships/image" Target="../media/image525.svg"/><Relationship Id="rId34" Type="http://schemas.openxmlformats.org/officeDocument/2006/relationships/image" Target="../media/image520.png"/><Relationship Id="rId50" Type="http://schemas.openxmlformats.org/officeDocument/2006/relationships/image" Target="../media/image536.png"/><Relationship Id="rId55" Type="http://schemas.openxmlformats.org/officeDocument/2006/relationships/image" Target="../media/image541.svg"/><Relationship Id="rId76" Type="http://schemas.openxmlformats.org/officeDocument/2006/relationships/image" Target="../media/image562.png"/><Relationship Id="rId7" Type="http://schemas.openxmlformats.org/officeDocument/2006/relationships/image" Target="../media/image493.svg"/><Relationship Id="rId71" Type="http://schemas.openxmlformats.org/officeDocument/2006/relationships/image" Target="../media/image557.svg"/><Relationship Id="rId2" Type="http://schemas.openxmlformats.org/officeDocument/2006/relationships/image" Target="../media/image488.png"/><Relationship Id="rId29" Type="http://schemas.openxmlformats.org/officeDocument/2006/relationships/image" Target="../media/image515.svg"/><Relationship Id="rId24" Type="http://schemas.openxmlformats.org/officeDocument/2006/relationships/image" Target="../media/image510.png"/><Relationship Id="rId40" Type="http://schemas.openxmlformats.org/officeDocument/2006/relationships/image" Target="../media/image526.png"/><Relationship Id="rId45" Type="http://schemas.openxmlformats.org/officeDocument/2006/relationships/image" Target="../media/image531.svg"/><Relationship Id="rId66" Type="http://schemas.openxmlformats.org/officeDocument/2006/relationships/image" Target="../media/image552.png"/><Relationship Id="rId87" Type="http://schemas.openxmlformats.org/officeDocument/2006/relationships/image" Target="../media/image573.svg"/><Relationship Id="rId61" Type="http://schemas.openxmlformats.org/officeDocument/2006/relationships/image" Target="../media/image547.svg"/><Relationship Id="rId82" Type="http://schemas.openxmlformats.org/officeDocument/2006/relationships/image" Target="../media/image568.png"/><Relationship Id="rId19" Type="http://schemas.openxmlformats.org/officeDocument/2006/relationships/image" Target="../media/image50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7826E4-5846-44CB-AAA4-4B049E1BE3DF}"/>
              </a:ext>
            </a:extLst>
          </p:cNvPr>
          <p:cNvSpPr/>
          <p:nvPr/>
        </p:nvSpPr>
        <p:spPr>
          <a:xfrm>
            <a:off x="0" y="0"/>
            <a:ext cx="6019800" cy="10287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27;p7">
            <a:extLst>
              <a:ext uri="{FF2B5EF4-FFF2-40B4-BE49-F238E27FC236}">
                <a16:creationId xmlns:a16="http://schemas.microsoft.com/office/drawing/2014/main" id="{6A4E3E81-DE52-4010-866C-EA681D2AA69F}"/>
              </a:ext>
            </a:extLst>
          </p:cNvPr>
          <p:cNvSpPr txBox="1">
            <a:spLocks/>
          </p:cNvSpPr>
          <p:nvPr/>
        </p:nvSpPr>
        <p:spPr>
          <a:xfrm>
            <a:off x="788988" y="823913"/>
            <a:ext cx="4755469" cy="93702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altLang="zh-CN" sz="3200">
                <a:solidFill>
                  <a:schemeClr val="tx1">
                    <a:lumMod val="85000"/>
                    <a:lumOff val="15000"/>
                  </a:schemeClr>
                </a:solidFill>
              </a:rPr>
              <a:t>Feather icons</a:t>
            </a:r>
            <a:endParaRPr lang="en-US" sz="32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Google Shape;28;p7">
            <a:extLst>
              <a:ext uri="{FF2B5EF4-FFF2-40B4-BE49-F238E27FC236}">
                <a16:creationId xmlns:a16="http://schemas.microsoft.com/office/drawing/2014/main" id="{542AFCFE-F686-4DF3-8113-20E0768D2145}"/>
              </a:ext>
            </a:extLst>
          </p:cNvPr>
          <p:cNvSpPr txBox="1">
            <a:spLocks/>
          </p:cNvSpPr>
          <p:nvPr/>
        </p:nvSpPr>
        <p:spPr>
          <a:xfrm>
            <a:off x="837000" y="4005942"/>
            <a:ext cx="4154100" cy="545714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indent="-342900" algn="l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61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9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latin typeface="+mj-lt"/>
              </a:rPr>
              <a:t>Website: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https://feathericons.com/</a:t>
            </a:r>
            <a:endParaRPr lang="en-US" sz="180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>
              <a:latin typeface="+mj-lt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latin typeface="+mj-lt"/>
              </a:rPr>
              <a:t>License:</a:t>
            </a: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bg1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MIT License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Copyright (c) 2013-2022 Cole Bemis</a:t>
            </a: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80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1800">
                <a:latin typeface="+mj-lt"/>
              </a:rPr>
              <a:t>Version</a:t>
            </a:r>
            <a:r>
              <a:rPr lang="en-US" sz="1800">
                <a:latin typeface="+mj-lt"/>
              </a:rPr>
              <a:t>: 4.28.0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zh-CN" sz="2000"/>
              <a:t>S</a:t>
            </a:r>
            <a:r>
              <a:rPr lang="en-US" sz="2000"/>
              <a:t>hall </a:t>
            </a:r>
            <a:r>
              <a:rPr lang="en-US" altLang="zh-CN" sz="2000"/>
              <a:t>I</a:t>
            </a:r>
            <a:r>
              <a:rPr lang="en-US" sz="2000"/>
              <a:t> give credit?</a:t>
            </a:r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000" b="1">
                <a:latin typeface="Barlow"/>
                <a:ea typeface="Barlow"/>
                <a:cs typeface="Barlow"/>
                <a:sym typeface="Barlow"/>
              </a:rPr>
              <a:t>Yes</a:t>
            </a:r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A link to the license, copyright notice and permission notice shall be included.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5C5EC0-2416-409B-BAC3-52653F8A43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117" y="2137662"/>
            <a:ext cx="4154100" cy="1117477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21DBABC1-A730-4DFE-A19B-EE007F9A45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84446" y="1331445"/>
            <a:ext cx="469760" cy="469756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237645D-843C-4524-A7EB-37D7A92ACC1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14180" y="1331445"/>
            <a:ext cx="469760" cy="469756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BDC3BAFB-2A91-422E-93D5-764DB132356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243914" y="1331445"/>
            <a:ext cx="469760" cy="469756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FC09FF47-2344-4B4E-BBB1-BFC9A882F17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373648" y="1331445"/>
            <a:ext cx="469760" cy="469756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4B900352-F829-468D-952C-BCD189F422F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503382" y="1331445"/>
            <a:ext cx="469760" cy="469756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936C83B2-6F77-4034-B69E-35242A17D31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2633116" y="1331445"/>
            <a:ext cx="469760" cy="469756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6DDCC4DB-A587-4B2A-BF2E-4A1B7D7D3A8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3762850" y="1331445"/>
            <a:ext cx="469760" cy="469756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F6181752-69CC-43FC-8B49-E929742B05A1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4892584" y="1331445"/>
            <a:ext cx="469760" cy="469756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70419CAD-88C8-422B-AEB9-C0D9C6F37B5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6022322" y="1331445"/>
            <a:ext cx="469760" cy="469756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D0C46F61-5625-4BDA-B050-24C9207671F5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984446" y="2225018"/>
            <a:ext cx="469760" cy="469756"/>
          </a:xfrm>
          <a:prstGeom prst="rect">
            <a:avLst/>
          </a:prstGeom>
        </p:spPr>
      </p:pic>
      <p:pic>
        <p:nvPicPr>
          <p:cNvPr id="29" name="Graphic 28">
            <a:extLst>
              <a:ext uri="{FF2B5EF4-FFF2-40B4-BE49-F238E27FC236}">
                <a16:creationId xmlns:a16="http://schemas.microsoft.com/office/drawing/2014/main" id="{BB48E216-10CA-4C9D-89D5-4B4551C27ACC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114180" y="2225018"/>
            <a:ext cx="469760" cy="469756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5241AE49-D311-4A8C-B51E-F381336C406E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9243914" y="2225018"/>
            <a:ext cx="469760" cy="469756"/>
          </a:xfrm>
          <a:prstGeom prst="rect">
            <a:avLst/>
          </a:prstGeom>
        </p:spPr>
      </p:pic>
      <p:pic>
        <p:nvPicPr>
          <p:cNvPr id="33" name="Graphic 32">
            <a:extLst>
              <a:ext uri="{FF2B5EF4-FFF2-40B4-BE49-F238E27FC236}">
                <a16:creationId xmlns:a16="http://schemas.microsoft.com/office/drawing/2014/main" id="{4E5441E5-B0AD-4E38-A042-C06F56C82623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3762850" y="2225018"/>
            <a:ext cx="469760" cy="469756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5C50D39F-8C8E-44D2-A6B2-261159486FBC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0373648" y="2225018"/>
            <a:ext cx="469760" cy="469756"/>
          </a:xfrm>
          <a:prstGeom prst="rect">
            <a:avLst/>
          </a:prstGeom>
        </p:spPr>
      </p:pic>
      <p:pic>
        <p:nvPicPr>
          <p:cNvPr id="37" name="Graphic 36">
            <a:extLst>
              <a:ext uri="{FF2B5EF4-FFF2-40B4-BE49-F238E27FC236}">
                <a16:creationId xmlns:a16="http://schemas.microsoft.com/office/drawing/2014/main" id="{33A7B180-05BA-47FE-8E66-9A3E898521AA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11503382" y="2225018"/>
            <a:ext cx="469760" cy="469756"/>
          </a:xfrm>
          <a:prstGeom prst="rect">
            <a:avLst/>
          </a:prstGeom>
        </p:spPr>
      </p:pic>
      <p:pic>
        <p:nvPicPr>
          <p:cNvPr id="39" name="Graphic 38">
            <a:extLst>
              <a:ext uri="{FF2B5EF4-FFF2-40B4-BE49-F238E27FC236}">
                <a16:creationId xmlns:a16="http://schemas.microsoft.com/office/drawing/2014/main" id="{D2213BC9-590A-443D-9A97-FF8BBBA79496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2633116" y="2225018"/>
            <a:ext cx="469760" cy="469756"/>
          </a:xfrm>
          <a:prstGeom prst="rect">
            <a:avLst/>
          </a:prstGeom>
        </p:spPr>
      </p:pic>
      <p:pic>
        <p:nvPicPr>
          <p:cNvPr id="41" name="Graphic 40">
            <a:extLst>
              <a:ext uri="{FF2B5EF4-FFF2-40B4-BE49-F238E27FC236}">
                <a16:creationId xmlns:a16="http://schemas.microsoft.com/office/drawing/2014/main" id="{AE5BBFE7-B687-4F30-B2B7-4D44FFCDFD0C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6022322" y="2225018"/>
            <a:ext cx="469760" cy="469756"/>
          </a:xfrm>
          <a:prstGeom prst="rect">
            <a:avLst/>
          </a:prstGeom>
        </p:spPr>
      </p:pic>
      <p:pic>
        <p:nvPicPr>
          <p:cNvPr id="43" name="Graphic 42">
            <a:extLst>
              <a:ext uri="{FF2B5EF4-FFF2-40B4-BE49-F238E27FC236}">
                <a16:creationId xmlns:a16="http://schemas.microsoft.com/office/drawing/2014/main" id="{7A82A1F8-383D-46B9-9DCE-37A580727843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14892584" y="2225018"/>
            <a:ext cx="469760" cy="469756"/>
          </a:xfrm>
          <a:prstGeom prst="rect">
            <a:avLst/>
          </a:prstGeom>
        </p:spPr>
      </p:pic>
      <p:pic>
        <p:nvPicPr>
          <p:cNvPr id="45" name="Graphic 44">
            <a:extLst>
              <a:ext uri="{FF2B5EF4-FFF2-40B4-BE49-F238E27FC236}">
                <a16:creationId xmlns:a16="http://schemas.microsoft.com/office/drawing/2014/main" id="{08D69519-3A24-4DA8-A056-17B9CF4F5B69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8114180" y="3118591"/>
            <a:ext cx="469760" cy="469756"/>
          </a:xfrm>
          <a:prstGeom prst="rect">
            <a:avLst/>
          </a:prstGeom>
        </p:spPr>
      </p:pic>
      <p:pic>
        <p:nvPicPr>
          <p:cNvPr id="47" name="Graphic 46">
            <a:extLst>
              <a:ext uri="{FF2B5EF4-FFF2-40B4-BE49-F238E27FC236}">
                <a16:creationId xmlns:a16="http://schemas.microsoft.com/office/drawing/2014/main" id="{8F5D7573-D7A2-44F5-8A4E-4BB1FEDEC262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6984446" y="3118591"/>
            <a:ext cx="469760" cy="469756"/>
          </a:xfrm>
          <a:prstGeom prst="rect">
            <a:avLst/>
          </a:prstGeom>
        </p:spPr>
      </p:pic>
      <p:pic>
        <p:nvPicPr>
          <p:cNvPr id="49" name="Graphic 48">
            <a:extLst>
              <a:ext uri="{FF2B5EF4-FFF2-40B4-BE49-F238E27FC236}">
                <a16:creationId xmlns:a16="http://schemas.microsoft.com/office/drawing/2014/main" id="{C1E1AB81-ADDF-401D-A252-17C0BF83051A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12633116" y="3118591"/>
            <a:ext cx="469760" cy="469756"/>
          </a:xfrm>
          <a:prstGeom prst="rect">
            <a:avLst/>
          </a:prstGeom>
        </p:spPr>
      </p:pic>
      <p:pic>
        <p:nvPicPr>
          <p:cNvPr id="51" name="Graphic 50">
            <a:extLst>
              <a:ext uri="{FF2B5EF4-FFF2-40B4-BE49-F238E27FC236}">
                <a16:creationId xmlns:a16="http://schemas.microsoft.com/office/drawing/2014/main" id="{E67F2A1F-4BCD-4B29-8ECA-8417A806CDC3}"/>
              </a:ext>
            </a:extLst>
          </p:cNvPr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9243914" y="3118591"/>
            <a:ext cx="469760" cy="469756"/>
          </a:xfrm>
          <a:prstGeom prst="rect">
            <a:avLst/>
          </a:prstGeom>
        </p:spPr>
      </p:pic>
      <p:pic>
        <p:nvPicPr>
          <p:cNvPr id="53" name="Graphic 52">
            <a:extLst>
              <a:ext uri="{FF2B5EF4-FFF2-40B4-BE49-F238E27FC236}">
                <a16:creationId xmlns:a16="http://schemas.microsoft.com/office/drawing/2014/main" id="{99B30089-9FCC-4484-A4C2-218CA23B6847}"/>
              </a:ext>
            </a:extLst>
          </p:cNvPr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10373648" y="3118591"/>
            <a:ext cx="469760" cy="469756"/>
          </a:xfrm>
          <a:prstGeom prst="rect">
            <a:avLst/>
          </a:prstGeom>
        </p:spPr>
      </p:pic>
      <p:pic>
        <p:nvPicPr>
          <p:cNvPr id="55" name="Graphic 54">
            <a:extLst>
              <a:ext uri="{FF2B5EF4-FFF2-40B4-BE49-F238E27FC236}">
                <a16:creationId xmlns:a16="http://schemas.microsoft.com/office/drawing/2014/main" id="{0A4DFC29-E807-4A81-92FE-F81C9B0EEA8B}"/>
              </a:ext>
            </a:extLst>
          </p:cNvPr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11503382" y="3118591"/>
            <a:ext cx="469760" cy="469756"/>
          </a:xfrm>
          <a:prstGeom prst="rect">
            <a:avLst/>
          </a:prstGeom>
        </p:spPr>
      </p:pic>
      <p:pic>
        <p:nvPicPr>
          <p:cNvPr id="57" name="Graphic 56">
            <a:extLst>
              <a:ext uri="{FF2B5EF4-FFF2-40B4-BE49-F238E27FC236}">
                <a16:creationId xmlns:a16="http://schemas.microsoft.com/office/drawing/2014/main" id="{AFFFCB87-49E1-4F7E-AA3B-2327235F1B5A}"/>
              </a:ext>
            </a:extLst>
          </p:cNvPr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13762850" y="3118591"/>
            <a:ext cx="469760" cy="469756"/>
          </a:xfrm>
          <a:prstGeom prst="rect">
            <a:avLst/>
          </a:prstGeom>
        </p:spPr>
      </p:pic>
      <p:pic>
        <p:nvPicPr>
          <p:cNvPr id="59" name="Graphic 58">
            <a:extLst>
              <a:ext uri="{FF2B5EF4-FFF2-40B4-BE49-F238E27FC236}">
                <a16:creationId xmlns:a16="http://schemas.microsoft.com/office/drawing/2014/main" id="{FA01927A-7D81-430C-B842-3CAC81B27AFC}"/>
              </a:ext>
            </a:extLst>
          </p:cNvPr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14892584" y="3118591"/>
            <a:ext cx="469760" cy="469756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70075D11-567E-47E5-AE6F-921DB7E5556B}"/>
              </a:ext>
            </a:extLst>
          </p:cNvPr>
          <p:cNvPicPr>
            <a:picLocks noChangeAspect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9"/>
              </a:ext>
            </a:extLst>
          </a:blip>
          <a:stretch>
            <a:fillRect/>
          </a:stretch>
        </p:blipFill>
        <p:spPr>
          <a:xfrm>
            <a:off x="16022322" y="3118591"/>
            <a:ext cx="469760" cy="469756"/>
          </a:xfrm>
          <a:prstGeom prst="rect">
            <a:avLst/>
          </a:prstGeom>
        </p:spPr>
      </p:pic>
      <p:pic>
        <p:nvPicPr>
          <p:cNvPr id="61" name="Graphic 60">
            <a:extLst>
              <a:ext uri="{FF2B5EF4-FFF2-40B4-BE49-F238E27FC236}">
                <a16:creationId xmlns:a16="http://schemas.microsoft.com/office/drawing/2014/main" id="{0BFF6B8B-2F11-4052-8904-40AFE6741C7A}"/>
              </a:ext>
            </a:extLst>
          </p:cNvPr>
          <p:cNvPicPr>
            <a:picLocks noChangeAspect="1"/>
          </p:cNvPicPr>
          <p:nvPr/>
        </p:nvPicPr>
        <p:blipFill>
          <a:blip r:embed="rId6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6984446" y="4012164"/>
            <a:ext cx="469760" cy="469756"/>
          </a:xfrm>
          <a:prstGeom prst="rect">
            <a:avLst/>
          </a:prstGeom>
        </p:spPr>
      </p:pic>
      <p:pic>
        <p:nvPicPr>
          <p:cNvPr id="65" name="Graphic 64">
            <a:extLst>
              <a:ext uri="{FF2B5EF4-FFF2-40B4-BE49-F238E27FC236}">
                <a16:creationId xmlns:a16="http://schemas.microsoft.com/office/drawing/2014/main" id="{92E6D16A-77CD-40A4-9D8A-453143E95624}"/>
              </a:ext>
            </a:extLst>
          </p:cNvPr>
          <p:cNvPicPr>
            <a:picLocks noChangeAspect="1"/>
          </p:cNvPicPr>
          <p:nvPr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3"/>
              </a:ext>
            </a:extLst>
          </a:blip>
          <a:stretch>
            <a:fillRect/>
          </a:stretch>
        </p:blipFill>
        <p:spPr>
          <a:xfrm>
            <a:off x="9243914" y="4012164"/>
            <a:ext cx="469760" cy="469756"/>
          </a:xfrm>
          <a:prstGeom prst="rect">
            <a:avLst/>
          </a:prstGeom>
        </p:spPr>
      </p:pic>
      <p:pic>
        <p:nvPicPr>
          <p:cNvPr id="67" name="Graphic 66">
            <a:extLst>
              <a:ext uri="{FF2B5EF4-FFF2-40B4-BE49-F238E27FC236}">
                <a16:creationId xmlns:a16="http://schemas.microsoft.com/office/drawing/2014/main" id="{017C8276-6F54-4325-8A1D-1BB29D3700DA}"/>
              </a:ext>
            </a:extLst>
          </p:cNvPr>
          <p:cNvPicPr>
            <a:picLocks noChangeAspect="1"/>
          </p:cNvPicPr>
          <p:nvPr/>
        </p:nvPicPr>
        <p:blipFill>
          <a:blip r:embed="rId6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5"/>
              </a:ext>
            </a:extLst>
          </a:blip>
          <a:stretch>
            <a:fillRect/>
          </a:stretch>
        </p:blipFill>
        <p:spPr>
          <a:xfrm>
            <a:off x="8114180" y="4012164"/>
            <a:ext cx="469760" cy="469756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A100492D-C79B-49AD-94E8-A48F15EE7C60}"/>
              </a:ext>
            </a:extLst>
          </p:cNvPr>
          <p:cNvPicPr>
            <a:picLocks noChangeAspect="1"/>
          </p:cNvPicPr>
          <p:nvPr/>
        </p:nvPicPr>
        <p:blipFill>
          <a:blip r:embed="rId6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7"/>
              </a:ext>
            </a:extLst>
          </a:blip>
          <a:stretch>
            <a:fillRect/>
          </a:stretch>
        </p:blipFill>
        <p:spPr>
          <a:xfrm>
            <a:off x="11503382" y="4012164"/>
            <a:ext cx="469760" cy="469756"/>
          </a:xfrm>
          <a:prstGeom prst="rect">
            <a:avLst/>
          </a:prstGeom>
        </p:spPr>
      </p:pic>
      <p:pic>
        <p:nvPicPr>
          <p:cNvPr id="71" name="Graphic 70">
            <a:extLst>
              <a:ext uri="{FF2B5EF4-FFF2-40B4-BE49-F238E27FC236}">
                <a16:creationId xmlns:a16="http://schemas.microsoft.com/office/drawing/2014/main" id="{92148CD0-3CD6-410B-A5B1-3713B32D731E}"/>
              </a:ext>
            </a:extLst>
          </p:cNvPr>
          <p:cNvPicPr>
            <a:picLocks noChangeAspect="1"/>
          </p:cNvPicPr>
          <p:nvPr/>
        </p:nvPicPr>
        <p:blipFill>
          <a:blip r:embed="rId6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9"/>
              </a:ext>
            </a:extLst>
          </a:blip>
          <a:stretch>
            <a:fillRect/>
          </a:stretch>
        </p:blipFill>
        <p:spPr>
          <a:xfrm>
            <a:off x="10373648" y="4012164"/>
            <a:ext cx="469760" cy="469756"/>
          </a:xfrm>
          <a:prstGeom prst="rect">
            <a:avLst/>
          </a:prstGeom>
        </p:spPr>
      </p:pic>
      <p:pic>
        <p:nvPicPr>
          <p:cNvPr id="73" name="Graphic 72">
            <a:extLst>
              <a:ext uri="{FF2B5EF4-FFF2-40B4-BE49-F238E27FC236}">
                <a16:creationId xmlns:a16="http://schemas.microsoft.com/office/drawing/2014/main" id="{0E6CE408-2063-4C4A-9A03-23CC8DDEBA5A}"/>
              </a:ext>
            </a:extLst>
          </p:cNvPr>
          <p:cNvPicPr>
            <a:picLocks noChangeAspect="1"/>
          </p:cNvPicPr>
          <p:nvPr/>
        </p:nvPicPr>
        <p:blipFill>
          <a:blip r:embed="rId7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1"/>
              </a:ext>
            </a:extLst>
          </a:blip>
          <a:stretch>
            <a:fillRect/>
          </a:stretch>
        </p:blipFill>
        <p:spPr>
          <a:xfrm>
            <a:off x="12633116" y="4012164"/>
            <a:ext cx="469760" cy="469756"/>
          </a:xfrm>
          <a:prstGeom prst="rect">
            <a:avLst/>
          </a:prstGeom>
        </p:spPr>
      </p:pic>
      <p:pic>
        <p:nvPicPr>
          <p:cNvPr id="75" name="Graphic 74">
            <a:extLst>
              <a:ext uri="{FF2B5EF4-FFF2-40B4-BE49-F238E27FC236}">
                <a16:creationId xmlns:a16="http://schemas.microsoft.com/office/drawing/2014/main" id="{CB4B7AAE-8150-43F1-8C98-CD5ADADF2BF2}"/>
              </a:ext>
            </a:extLst>
          </p:cNvPr>
          <p:cNvPicPr>
            <a:picLocks noChangeAspect="1"/>
          </p:cNvPicPr>
          <p:nvPr/>
        </p:nvPicPr>
        <p:blipFill>
          <a:blip r:embed="rId7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3"/>
              </a:ext>
            </a:extLst>
          </a:blip>
          <a:stretch>
            <a:fillRect/>
          </a:stretch>
        </p:blipFill>
        <p:spPr>
          <a:xfrm>
            <a:off x="13762850" y="4012164"/>
            <a:ext cx="469760" cy="469756"/>
          </a:xfrm>
          <a:prstGeom prst="rect">
            <a:avLst/>
          </a:prstGeom>
        </p:spPr>
      </p:pic>
      <p:pic>
        <p:nvPicPr>
          <p:cNvPr id="77" name="Graphic 76">
            <a:extLst>
              <a:ext uri="{FF2B5EF4-FFF2-40B4-BE49-F238E27FC236}">
                <a16:creationId xmlns:a16="http://schemas.microsoft.com/office/drawing/2014/main" id="{03B50DDB-7FF8-4109-B9C5-75D1CCFCA9A6}"/>
              </a:ext>
            </a:extLst>
          </p:cNvPr>
          <p:cNvPicPr>
            <a:picLocks noChangeAspect="1"/>
          </p:cNvPicPr>
          <p:nvPr/>
        </p:nvPicPr>
        <p:blipFill>
          <a:blip r:embed="rId7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5"/>
              </a:ext>
            </a:extLst>
          </a:blip>
          <a:stretch>
            <a:fillRect/>
          </a:stretch>
        </p:blipFill>
        <p:spPr>
          <a:xfrm>
            <a:off x="16022322" y="4012164"/>
            <a:ext cx="469760" cy="469756"/>
          </a:xfrm>
          <a:prstGeom prst="rect">
            <a:avLst/>
          </a:prstGeom>
        </p:spPr>
      </p:pic>
      <p:pic>
        <p:nvPicPr>
          <p:cNvPr id="81" name="Graphic 80">
            <a:extLst>
              <a:ext uri="{FF2B5EF4-FFF2-40B4-BE49-F238E27FC236}">
                <a16:creationId xmlns:a16="http://schemas.microsoft.com/office/drawing/2014/main" id="{AE65E3D6-24F6-4AB6-931D-B8C608C1A1D4}"/>
              </a:ext>
            </a:extLst>
          </p:cNvPr>
          <p:cNvPicPr>
            <a:picLocks noChangeAspect="1"/>
          </p:cNvPicPr>
          <p:nvPr/>
        </p:nvPicPr>
        <p:blipFill>
          <a:blip r:embed="rId7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7"/>
              </a:ext>
            </a:extLst>
          </a:blip>
          <a:stretch>
            <a:fillRect/>
          </a:stretch>
        </p:blipFill>
        <p:spPr>
          <a:xfrm>
            <a:off x="14892584" y="4012164"/>
            <a:ext cx="469760" cy="469756"/>
          </a:xfrm>
          <a:prstGeom prst="rect">
            <a:avLst/>
          </a:prstGeom>
        </p:spPr>
      </p:pic>
      <p:pic>
        <p:nvPicPr>
          <p:cNvPr id="79" name="Graphic 78">
            <a:extLst>
              <a:ext uri="{FF2B5EF4-FFF2-40B4-BE49-F238E27FC236}">
                <a16:creationId xmlns:a16="http://schemas.microsoft.com/office/drawing/2014/main" id="{39160002-D500-414C-82DC-7C8B936FE0BF}"/>
              </a:ext>
            </a:extLst>
          </p:cNvPr>
          <p:cNvPicPr>
            <a:picLocks noChangeAspect="1"/>
          </p:cNvPicPr>
          <p:nvPr/>
        </p:nvPicPr>
        <p:blipFill>
          <a:blip r:embed="rId7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9"/>
              </a:ext>
            </a:extLst>
          </a:blip>
          <a:stretch>
            <a:fillRect/>
          </a:stretch>
        </p:blipFill>
        <p:spPr>
          <a:xfrm>
            <a:off x="6984446" y="4905737"/>
            <a:ext cx="469760" cy="469756"/>
          </a:xfrm>
          <a:prstGeom prst="rect">
            <a:avLst/>
          </a:prstGeom>
        </p:spPr>
      </p:pic>
      <p:pic>
        <p:nvPicPr>
          <p:cNvPr id="83" name="Graphic 82">
            <a:extLst>
              <a:ext uri="{FF2B5EF4-FFF2-40B4-BE49-F238E27FC236}">
                <a16:creationId xmlns:a16="http://schemas.microsoft.com/office/drawing/2014/main" id="{75610FE2-EDBB-4ACE-8635-0D4C89C051F2}"/>
              </a:ext>
            </a:extLst>
          </p:cNvPr>
          <p:cNvPicPr>
            <a:picLocks noChangeAspect="1"/>
          </p:cNvPicPr>
          <p:nvPr/>
        </p:nvPicPr>
        <p:blipFill>
          <a:blip r:embed="rId8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1"/>
              </a:ext>
            </a:extLst>
          </a:blip>
          <a:stretch>
            <a:fillRect/>
          </a:stretch>
        </p:blipFill>
        <p:spPr>
          <a:xfrm>
            <a:off x="8114180" y="4905737"/>
            <a:ext cx="469760" cy="469756"/>
          </a:xfrm>
          <a:prstGeom prst="rect">
            <a:avLst/>
          </a:prstGeom>
        </p:spPr>
      </p:pic>
      <p:pic>
        <p:nvPicPr>
          <p:cNvPr id="85" name="Graphic 84">
            <a:extLst>
              <a:ext uri="{FF2B5EF4-FFF2-40B4-BE49-F238E27FC236}">
                <a16:creationId xmlns:a16="http://schemas.microsoft.com/office/drawing/2014/main" id="{052B643A-F37E-41BA-968C-4BA561F6B848}"/>
              </a:ext>
            </a:extLst>
          </p:cNvPr>
          <p:cNvPicPr>
            <a:picLocks noChangeAspect="1"/>
          </p:cNvPicPr>
          <p:nvPr/>
        </p:nvPicPr>
        <p:blipFill>
          <a:blip r:embed="rId8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3"/>
              </a:ext>
            </a:extLst>
          </a:blip>
          <a:stretch>
            <a:fillRect/>
          </a:stretch>
        </p:blipFill>
        <p:spPr>
          <a:xfrm>
            <a:off x="9243914" y="4905737"/>
            <a:ext cx="469760" cy="469756"/>
          </a:xfrm>
          <a:prstGeom prst="rect">
            <a:avLst/>
          </a:prstGeom>
        </p:spPr>
      </p:pic>
      <p:pic>
        <p:nvPicPr>
          <p:cNvPr id="87" name="Graphic 86">
            <a:extLst>
              <a:ext uri="{FF2B5EF4-FFF2-40B4-BE49-F238E27FC236}">
                <a16:creationId xmlns:a16="http://schemas.microsoft.com/office/drawing/2014/main" id="{9A1D4657-88BD-41D3-9D01-DD8627778D29}"/>
              </a:ext>
            </a:extLst>
          </p:cNvPr>
          <p:cNvPicPr>
            <a:picLocks noChangeAspect="1"/>
          </p:cNvPicPr>
          <p:nvPr/>
        </p:nvPicPr>
        <p:blipFill>
          <a:blip r:embed="rId8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5"/>
              </a:ext>
            </a:extLst>
          </a:blip>
          <a:stretch>
            <a:fillRect/>
          </a:stretch>
        </p:blipFill>
        <p:spPr>
          <a:xfrm>
            <a:off x="10373648" y="4905737"/>
            <a:ext cx="469760" cy="469756"/>
          </a:xfrm>
          <a:prstGeom prst="rect">
            <a:avLst/>
          </a:prstGeom>
        </p:spPr>
      </p:pic>
      <p:pic>
        <p:nvPicPr>
          <p:cNvPr id="89" name="Graphic 88">
            <a:extLst>
              <a:ext uri="{FF2B5EF4-FFF2-40B4-BE49-F238E27FC236}">
                <a16:creationId xmlns:a16="http://schemas.microsoft.com/office/drawing/2014/main" id="{E43B96B6-5B95-4BA6-A4CD-6A2A70E6FDDC}"/>
              </a:ext>
            </a:extLst>
          </p:cNvPr>
          <p:cNvPicPr>
            <a:picLocks noChangeAspect="1"/>
          </p:cNvPicPr>
          <p:nvPr/>
        </p:nvPicPr>
        <p:blipFill>
          <a:blip r:embed="rId8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7"/>
              </a:ext>
            </a:extLst>
          </a:blip>
          <a:stretch>
            <a:fillRect/>
          </a:stretch>
        </p:blipFill>
        <p:spPr>
          <a:xfrm>
            <a:off x="12633116" y="4905737"/>
            <a:ext cx="469760" cy="469756"/>
          </a:xfrm>
          <a:prstGeom prst="rect">
            <a:avLst/>
          </a:prstGeom>
        </p:spPr>
      </p:pic>
      <p:pic>
        <p:nvPicPr>
          <p:cNvPr id="91" name="Graphic 90">
            <a:extLst>
              <a:ext uri="{FF2B5EF4-FFF2-40B4-BE49-F238E27FC236}">
                <a16:creationId xmlns:a16="http://schemas.microsoft.com/office/drawing/2014/main" id="{A641F52C-51D0-4C55-B8C3-F5603FED443C}"/>
              </a:ext>
            </a:extLst>
          </p:cNvPr>
          <p:cNvPicPr>
            <a:picLocks noChangeAspect="1"/>
          </p:cNvPicPr>
          <p:nvPr/>
        </p:nvPicPr>
        <p:blipFill>
          <a:blip r:embed="rId8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9"/>
              </a:ext>
            </a:extLst>
          </a:blip>
          <a:stretch>
            <a:fillRect/>
          </a:stretch>
        </p:blipFill>
        <p:spPr>
          <a:xfrm>
            <a:off x="11503382" y="4905737"/>
            <a:ext cx="469760" cy="469756"/>
          </a:xfrm>
          <a:prstGeom prst="rect">
            <a:avLst/>
          </a:prstGeom>
        </p:spPr>
      </p:pic>
      <p:pic>
        <p:nvPicPr>
          <p:cNvPr id="93" name="Graphic 92">
            <a:extLst>
              <a:ext uri="{FF2B5EF4-FFF2-40B4-BE49-F238E27FC236}">
                <a16:creationId xmlns:a16="http://schemas.microsoft.com/office/drawing/2014/main" id="{4C990957-3431-4661-ADD6-0EB5B3EBDC86}"/>
              </a:ext>
            </a:extLst>
          </p:cNvPr>
          <p:cNvPicPr>
            <a:picLocks noChangeAspect="1"/>
          </p:cNvPicPr>
          <p:nvPr/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1"/>
              </a:ext>
            </a:extLst>
          </a:blip>
          <a:stretch>
            <a:fillRect/>
          </a:stretch>
        </p:blipFill>
        <p:spPr>
          <a:xfrm>
            <a:off x="13762850" y="4905737"/>
            <a:ext cx="469760" cy="469756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05E24B6F-EC85-4841-98D4-E989EC65DE5C}"/>
              </a:ext>
            </a:extLst>
          </p:cNvPr>
          <p:cNvPicPr>
            <a:picLocks noChangeAspect="1"/>
          </p:cNvPicPr>
          <p:nvPr/>
        </p:nvPicPr>
        <p:blipFill>
          <a:blip r:embed="rId9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3"/>
              </a:ext>
            </a:extLst>
          </a:blip>
          <a:stretch>
            <a:fillRect/>
          </a:stretch>
        </p:blipFill>
        <p:spPr>
          <a:xfrm>
            <a:off x="14892584" y="4905737"/>
            <a:ext cx="469760" cy="469756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12030611-E4CE-4CF4-AE77-2DBB4D034ABC}"/>
              </a:ext>
            </a:extLst>
          </p:cNvPr>
          <p:cNvPicPr>
            <a:picLocks noChangeAspect="1"/>
          </p:cNvPicPr>
          <p:nvPr/>
        </p:nvPicPr>
        <p:blipFill>
          <a:blip r:embed="rId9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5"/>
              </a:ext>
            </a:extLst>
          </a:blip>
          <a:stretch>
            <a:fillRect/>
          </a:stretch>
        </p:blipFill>
        <p:spPr>
          <a:xfrm>
            <a:off x="16022322" y="4905737"/>
            <a:ext cx="469760" cy="469756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69548AAF-DF12-4039-BE79-1B17A8B1AD0B}"/>
              </a:ext>
            </a:extLst>
          </p:cNvPr>
          <p:cNvPicPr>
            <a:picLocks noChangeAspect="1"/>
          </p:cNvPicPr>
          <p:nvPr/>
        </p:nvPicPr>
        <p:blipFill>
          <a:blip r:embed="rId9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7"/>
              </a:ext>
            </a:extLst>
          </a:blip>
          <a:stretch>
            <a:fillRect/>
          </a:stretch>
        </p:blipFill>
        <p:spPr>
          <a:xfrm>
            <a:off x="6984446" y="5799310"/>
            <a:ext cx="469760" cy="469756"/>
          </a:xfrm>
          <a:prstGeom prst="rect">
            <a:avLst/>
          </a:prstGeom>
        </p:spPr>
      </p:pic>
      <p:pic>
        <p:nvPicPr>
          <p:cNvPr id="101" name="Graphic 100">
            <a:extLst>
              <a:ext uri="{FF2B5EF4-FFF2-40B4-BE49-F238E27FC236}">
                <a16:creationId xmlns:a16="http://schemas.microsoft.com/office/drawing/2014/main" id="{21D405B3-5433-44B8-A09D-276387234217}"/>
              </a:ext>
            </a:extLst>
          </p:cNvPr>
          <p:cNvPicPr>
            <a:picLocks noChangeAspect="1"/>
          </p:cNvPicPr>
          <p:nvPr/>
        </p:nvPicPr>
        <p:blipFill>
          <a:blip r:embed="rId9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9"/>
              </a:ext>
            </a:extLst>
          </a:blip>
          <a:stretch>
            <a:fillRect/>
          </a:stretch>
        </p:blipFill>
        <p:spPr>
          <a:xfrm>
            <a:off x="8114180" y="5799310"/>
            <a:ext cx="469760" cy="469756"/>
          </a:xfrm>
          <a:prstGeom prst="rect">
            <a:avLst/>
          </a:prstGeom>
        </p:spPr>
      </p:pic>
      <p:pic>
        <p:nvPicPr>
          <p:cNvPr id="103" name="Graphic 102">
            <a:extLst>
              <a:ext uri="{FF2B5EF4-FFF2-40B4-BE49-F238E27FC236}">
                <a16:creationId xmlns:a16="http://schemas.microsoft.com/office/drawing/2014/main" id="{A88D8739-144C-48DB-B9C7-1E7E4B69F71B}"/>
              </a:ext>
            </a:extLst>
          </p:cNvPr>
          <p:cNvPicPr>
            <a:picLocks noChangeAspect="1"/>
          </p:cNvPicPr>
          <p:nvPr/>
        </p:nvPicPr>
        <p:blipFill>
          <a:blip r:embed="rId10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1"/>
              </a:ext>
            </a:extLst>
          </a:blip>
          <a:stretch>
            <a:fillRect/>
          </a:stretch>
        </p:blipFill>
        <p:spPr>
          <a:xfrm>
            <a:off x="9243914" y="5799310"/>
            <a:ext cx="469760" cy="469756"/>
          </a:xfrm>
          <a:prstGeom prst="rect">
            <a:avLst/>
          </a:prstGeom>
        </p:spPr>
      </p:pic>
      <p:pic>
        <p:nvPicPr>
          <p:cNvPr id="105" name="Graphic 104">
            <a:extLst>
              <a:ext uri="{FF2B5EF4-FFF2-40B4-BE49-F238E27FC236}">
                <a16:creationId xmlns:a16="http://schemas.microsoft.com/office/drawing/2014/main" id="{572E08CA-77FA-4159-B8B1-F328E7B018F4}"/>
              </a:ext>
            </a:extLst>
          </p:cNvPr>
          <p:cNvPicPr>
            <a:picLocks noChangeAspect="1"/>
          </p:cNvPicPr>
          <p:nvPr/>
        </p:nvPicPr>
        <p:blipFill>
          <a:blip r:embed="rId10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3"/>
              </a:ext>
            </a:extLst>
          </a:blip>
          <a:stretch>
            <a:fillRect/>
          </a:stretch>
        </p:blipFill>
        <p:spPr>
          <a:xfrm>
            <a:off x="10373648" y="5799310"/>
            <a:ext cx="469760" cy="469756"/>
          </a:xfrm>
          <a:prstGeom prst="rect">
            <a:avLst/>
          </a:prstGeom>
        </p:spPr>
      </p:pic>
      <p:pic>
        <p:nvPicPr>
          <p:cNvPr id="107" name="Graphic 106">
            <a:extLst>
              <a:ext uri="{FF2B5EF4-FFF2-40B4-BE49-F238E27FC236}">
                <a16:creationId xmlns:a16="http://schemas.microsoft.com/office/drawing/2014/main" id="{B3ABB02A-65CB-4162-9CAB-0075E940586F}"/>
              </a:ext>
            </a:extLst>
          </p:cNvPr>
          <p:cNvPicPr>
            <a:picLocks noChangeAspect="1"/>
          </p:cNvPicPr>
          <p:nvPr/>
        </p:nvPicPr>
        <p:blipFill>
          <a:blip r:embed="rId10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5"/>
              </a:ext>
            </a:extLst>
          </a:blip>
          <a:stretch>
            <a:fillRect/>
          </a:stretch>
        </p:blipFill>
        <p:spPr>
          <a:xfrm>
            <a:off x="12633116" y="5799310"/>
            <a:ext cx="469760" cy="469756"/>
          </a:xfrm>
          <a:prstGeom prst="rect">
            <a:avLst/>
          </a:prstGeom>
        </p:spPr>
      </p:pic>
      <p:pic>
        <p:nvPicPr>
          <p:cNvPr id="109" name="Graphic 108">
            <a:extLst>
              <a:ext uri="{FF2B5EF4-FFF2-40B4-BE49-F238E27FC236}">
                <a16:creationId xmlns:a16="http://schemas.microsoft.com/office/drawing/2014/main" id="{1BA6F61E-6963-4F5B-9195-66AE27696913}"/>
              </a:ext>
            </a:extLst>
          </p:cNvPr>
          <p:cNvPicPr>
            <a:picLocks noChangeAspect="1"/>
          </p:cNvPicPr>
          <p:nvPr/>
        </p:nvPicPr>
        <p:blipFill>
          <a:blip r:embed="rId10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7"/>
              </a:ext>
            </a:extLst>
          </a:blip>
          <a:stretch>
            <a:fillRect/>
          </a:stretch>
        </p:blipFill>
        <p:spPr>
          <a:xfrm>
            <a:off x="13762850" y="5799310"/>
            <a:ext cx="469760" cy="469756"/>
          </a:xfrm>
          <a:prstGeom prst="rect">
            <a:avLst/>
          </a:prstGeom>
        </p:spPr>
      </p:pic>
      <p:pic>
        <p:nvPicPr>
          <p:cNvPr id="111" name="Graphic 110">
            <a:extLst>
              <a:ext uri="{FF2B5EF4-FFF2-40B4-BE49-F238E27FC236}">
                <a16:creationId xmlns:a16="http://schemas.microsoft.com/office/drawing/2014/main" id="{D781220F-9258-41DF-8C3C-CE94E64238DE}"/>
              </a:ext>
            </a:extLst>
          </p:cNvPr>
          <p:cNvPicPr>
            <a:picLocks noChangeAspect="1"/>
          </p:cNvPicPr>
          <p:nvPr/>
        </p:nvPicPr>
        <p:blipFill>
          <a:blip r:embed="rId10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9"/>
              </a:ext>
            </a:extLst>
          </a:blip>
          <a:stretch>
            <a:fillRect/>
          </a:stretch>
        </p:blipFill>
        <p:spPr>
          <a:xfrm>
            <a:off x="14892584" y="5799310"/>
            <a:ext cx="469760" cy="469756"/>
          </a:xfrm>
          <a:prstGeom prst="rect">
            <a:avLst/>
          </a:prstGeom>
        </p:spPr>
      </p:pic>
      <p:pic>
        <p:nvPicPr>
          <p:cNvPr id="113" name="Graphic 112">
            <a:extLst>
              <a:ext uri="{FF2B5EF4-FFF2-40B4-BE49-F238E27FC236}">
                <a16:creationId xmlns:a16="http://schemas.microsoft.com/office/drawing/2014/main" id="{ED489A58-7905-48E7-A778-04C946359EA7}"/>
              </a:ext>
            </a:extLst>
          </p:cNvPr>
          <p:cNvPicPr>
            <a:picLocks noChangeAspect="1"/>
          </p:cNvPicPr>
          <p:nvPr/>
        </p:nvPicPr>
        <p:blipFill>
          <a:blip r:embed="rId1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1"/>
              </a:ext>
            </a:extLst>
          </a:blip>
          <a:stretch>
            <a:fillRect/>
          </a:stretch>
        </p:blipFill>
        <p:spPr>
          <a:xfrm>
            <a:off x="16022322" y="5799310"/>
            <a:ext cx="469760" cy="469756"/>
          </a:xfrm>
          <a:prstGeom prst="rect">
            <a:avLst/>
          </a:prstGeom>
        </p:spPr>
      </p:pic>
      <p:pic>
        <p:nvPicPr>
          <p:cNvPr id="115" name="Graphic 114">
            <a:extLst>
              <a:ext uri="{FF2B5EF4-FFF2-40B4-BE49-F238E27FC236}">
                <a16:creationId xmlns:a16="http://schemas.microsoft.com/office/drawing/2014/main" id="{DD016C31-3793-43FC-AB70-F00C638C9C21}"/>
              </a:ext>
            </a:extLst>
          </p:cNvPr>
          <p:cNvPicPr>
            <a:picLocks noChangeAspect="1"/>
          </p:cNvPicPr>
          <p:nvPr/>
        </p:nvPicPr>
        <p:blipFill>
          <a:blip r:embed="rId1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3"/>
              </a:ext>
            </a:extLst>
          </a:blip>
          <a:stretch>
            <a:fillRect/>
          </a:stretch>
        </p:blipFill>
        <p:spPr>
          <a:xfrm>
            <a:off x="11503382" y="5799310"/>
            <a:ext cx="469760" cy="469756"/>
          </a:xfrm>
          <a:prstGeom prst="rect">
            <a:avLst/>
          </a:prstGeom>
        </p:spPr>
      </p:pic>
      <p:pic>
        <p:nvPicPr>
          <p:cNvPr id="117" name="Graphic 116">
            <a:extLst>
              <a:ext uri="{FF2B5EF4-FFF2-40B4-BE49-F238E27FC236}">
                <a16:creationId xmlns:a16="http://schemas.microsoft.com/office/drawing/2014/main" id="{D3475196-BDD4-499C-99E6-BFE7EBBDE3BB}"/>
              </a:ext>
            </a:extLst>
          </p:cNvPr>
          <p:cNvPicPr>
            <a:picLocks noChangeAspect="1"/>
          </p:cNvPicPr>
          <p:nvPr/>
        </p:nvPicPr>
        <p:blipFill>
          <a:blip r:embed="rId1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5"/>
              </a:ext>
            </a:extLst>
          </a:blip>
          <a:stretch>
            <a:fillRect/>
          </a:stretch>
        </p:blipFill>
        <p:spPr>
          <a:xfrm>
            <a:off x="6984446" y="6692883"/>
            <a:ext cx="469760" cy="469756"/>
          </a:xfrm>
          <a:prstGeom prst="rect">
            <a:avLst/>
          </a:prstGeom>
        </p:spPr>
      </p:pic>
      <p:pic>
        <p:nvPicPr>
          <p:cNvPr id="119" name="Graphic 118">
            <a:extLst>
              <a:ext uri="{FF2B5EF4-FFF2-40B4-BE49-F238E27FC236}">
                <a16:creationId xmlns:a16="http://schemas.microsoft.com/office/drawing/2014/main" id="{CE4DC030-D6BD-47DE-B395-7D2C0ADA23A7}"/>
              </a:ext>
            </a:extLst>
          </p:cNvPr>
          <p:cNvPicPr>
            <a:picLocks noChangeAspect="1"/>
          </p:cNvPicPr>
          <p:nvPr/>
        </p:nvPicPr>
        <p:blipFill>
          <a:blip r:embed="rId1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7"/>
              </a:ext>
            </a:extLst>
          </a:blip>
          <a:stretch>
            <a:fillRect/>
          </a:stretch>
        </p:blipFill>
        <p:spPr>
          <a:xfrm>
            <a:off x="8114180" y="6692883"/>
            <a:ext cx="469760" cy="469756"/>
          </a:xfrm>
          <a:prstGeom prst="rect">
            <a:avLst/>
          </a:prstGeom>
        </p:spPr>
      </p:pic>
      <p:pic>
        <p:nvPicPr>
          <p:cNvPr id="121" name="Graphic 120">
            <a:extLst>
              <a:ext uri="{FF2B5EF4-FFF2-40B4-BE49-F238E27FC236}">
                <a16:creationId xmlns:a16="http://schemas.microsoft.com/office/drawing/2014/main" id="{2CE3DEE5-4191-4CF5-B131-D64A11E341DB}"/>
              </a:ext>
            </a:extLst>
          </p:cNvPr>
          <p:cNvPicPr>
            <a:picLocks noChangeAspect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9"/>
              </a:ext>
            </a:extLst>
          </a:blip>
          <a:stretch>
            <a:fillRect/>
          </a:stretch>
        </p:blipFill>
        <p:spPr>
          <a:xfrm>
            <a:off x="9243914" y="6692883"/>
            <a:ext cx="469760" cy="469756"/>
          </a:xfrm>
          <a:prstGeom prst="rect">
            <a:avLst/>
          </a:prstGeom>
        </p:spPr>
      </p:pic>
      <p:pic>
        <p:nvPicPr>
          <p:cNvPr id="123" name="Graphic 122">
            <a:extLst>
              <a:ext uri="{FF2B5EF4-FFF2-40B4-BE49-F238E27FC236}">
                <a16:creationId xmlns:a16="http://schemas.microsoft.com/office/drawing/2014/main" id="{2B9F5BC2-9161-44A5-9DF3-53FF503EDE83}"/>
              </a:ext>
            </a:extLst>
          </p:cNvPr>
          <p:cNvPicPr>
            <a:picLocks noChangeAspect="1"/>
          </p:cNvPicPr>
          <p:nvPr/>
        </p:nvPicPr>
        <p:blipFill>
          <a:blip r:embed="rId1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1"/>
              </a:ext>
            </a:extLst>
          </a:blip>
          <a:stretch>
            <a:fillRect/>
          </a:stretch>
        </p:blipFill>
        <p:spPr>
          <a:xfrm>
            <a:off x="10373648" y="6692883"/>
            <a:ext cx="469760" cy="469756"/>
          </a:xfrm>
          <a:prstGeom prst="rect">
            <a:avLst/>
          </a:prstGeom>
        </p:spPr>
      </p:pic>
      <p:pic>
        <p:nvPicPr>
          <p:cNvPr id="127" name="Graphic 126">
            <a:extLst>
              <a:ext uri="{FF2B5EF4-FFF2-40B4-BE49-F238E27FC236}">
                <a16:creationId xmlns:a16="http://schemas.microsoft.com/office/drawing/2014/main" id="{CC25EDBA-CC62-41FF-8053-E9B2BBB4E00F}"/>
              </a:ext>
            </a:extLst>
          </p:cNvPr>
          <p:cNvPicPr>
            <a:picLocks noChangeAspect="1"/>
          </p:cNvPicPr>
          <p:nvPr/>
        </p:nvPicPr>
        <p:blipFill>
          <a:blip r:embed="rId1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3"/>
              </a:ext>
            </a:extLst>
          </a:blip>
          <a:stretch>
            <a:fillRect/>
          </a:stretch>
        </p:blipFill>
        <p:spPr>
          <a:xfrm>
            <a:off x="11503382" y="6692883"/>
            <a:ext cx="469760" cy="469756"/>
          </a:xfrm>
          <a:prstGeom prst="rect">
            <a:avLst/>
          </a:prstGeom>
        </p:spPr>
      </p:pic>
      <p:pic>
        <p:nvPicPr>
          <p:cNvPr id="129" name="Graphic 128">
            <a:extLst>
              <a:ext uri="{FF2B5EF4-FFF2-40B4-BE49-F238E27FC236}">
                <a16:creationId xmlns:a16="http://schemas.microsoft.com/office/drawing/2014/main" id="{5F684F6B-BF0C-4A16-AB79-EE4388FAC7D3}"/>
              </a:ext>
            </a:extLst>
          </p:cNvPr>
          <p:cNvPicPr>
            <a:picLocks noChangeAspect="1"/>
          </p:cNvPicPr>
          <p:nvPr/>
        </p:nvPicPr>
        <p:blipFill>
          <a:blip r:embed="rId1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5"/>
              </a:ext>
            </a:extLst>
          </a:blip>
          <a:stretch>
            <a:fillRect/>
          </a:stretch>
        </p:blipFill>
        <p:spPr>
          <a:xfrm>
            <a:off x="12633116" y="6692883"/>
            <a:ext cx="469760" cy="469756"/>
          </a:xfrm>
          <a:prstGeom prst="rect">
            <a:avLst/>
          </a:prstGeom>
        </p:spPr>
      </p:pic>
      <p:pic>
        <p:nvPicPr>
          <p:cNvPr id="131" name="Graphic 130">
            <a:extLst>
              <a:ext uri="{FF2B5EF4-FFF2-40B4-BE49-F238E27FC236}">
                <a16:creationId xmlns:a16="http://schemas.microsoft.com/office/drawing/2014/main" id="{6AA43D5F-C9E5-4DF6-8041-8690D0C07AC2}"/>
              </a:ext>
            </a:extLst>
          </p:cNvPr>
          <p:cNvPicPr>
            <a:picLocks noChangeAspect="1"/>
          </p:cNvPicPr>
          <p:nvPr/>
        </p:nvPicPr>
        <p:blipFill>
          <a:blip r:embed="rId1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7"/>
              </a:ext>
            </a:extLst>
          </a:blip>
          <a:stretch>
            <a:fillRect/>
          </a:stretch>
        </p:blipFill>
        <p:spPr>
          <a:xfrm>
            <a:off x="13762850" y="6692883"/>
            <a:ext cx="469760" cy="469756"/>
          </a:xfrm>
          <a:prstGeom prst="rect">
            <a:avLst/>
          </a:prstGeom>
        </p:spPr>
      </p:pic>
      <p:pic>
        <p:nvPicPr>
          <p:cNvPr id="133" name="Graphic 132">
            <a:extLst>
              <a:ext uri="{FF2B5EF4-FFF2-40B4-BE49-F238E27FC236}">
                <a16:creationId xmlns:a16="http://schemas.microsoft.com/office/drawing/2014/main" id="{371DCBF5-3019-4FC1-B3A3-74000B573358}"/>
              </a:ext>
            </a:extLst>
          </p:cNvPr>
          <p:cNvPicPr>
            <a:picLocks noChangeAspect="1"/>
          </p:cNvPicPr>
          <p:nvPr/>
        </p:nvPicPr>
        <p:blipFill>
          <a:blip r:embed="rId1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9"/>
              </a:ext>
            </a:extLst>
          </a:blip>
          <a:stretch>
            <a:fillRect/>
          </a:stretch>
        </p:blipFill>
        <p:spPr>
          <a:xfrm>
            <a:off x="14892584" y="6692883"/>
            <a:ext cx="469760" cy="469756"/>
          </a:xfrm>
          <a:prstGeom prst="rect">
            <a:avLst/>
          </a:prstGeom>
        </p:spPr>
      </p:pic>
      <p:pic>
        <p:nvPicPr>
          <p:cNvPr id="135" name="Graphic 134">
            <a:extLst>
              <a:ext uri="{FF2B5EF4-FFF2-40B4-BE49-F238E27FC236}">
                <a16:creationId xmlns:a16="http://schemas.microsoft.com/office/drawing/2014/main" id="{412B5FFF-8DCD-488D-AEB2-88FE20D30B81}"/>
              </a:ext>
            </a:extLst>
          </p:cNvPr>
          <p:cNvPicPr>
            <a:picLocks noChangeAspect="1"/>
          </p:cNvPicPr>
          <p:nvPr/>
        </p:nvPicPr>
        <p:blipFill>
          <a:blip r:embed="rId1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1"/>
              </a:ext>
            </a:extLst>
          </a:blip>
          <a:stretch>
            <a:fillRect/>
          </a:stretch>
        </p:blipFill>
        <p:spPr>
          <a:xfrm>
            <a:off x="16022322" y="6692883"/>
            <a:ext cx="469760" cy="469756"/>
          </a:xfrm>
          <a:prstGeom prst="rect">
            <a:avLst/>
          </a:prstGeom>
        </p:spPr>
      </p:pic>
      <p:pic>
        <p:nvPicPr>
          <p:cNvPr id="125" name="Graphic 124">
            <a:extLst>
              <a:ext uri="{FF2B5EF4-FFF2-40B4-BE49-F238E27FC236}">
                <a16:creationId xmlns:a16="http://schemas.microsoft.com/office/drawing/2014/main" id="{E9248DBB-2528-47BE-BED9-81AD71B18B71}"/>
              </a:ext>
            </a:extLst>
          </p:cNvPr>
          <p:cNvPicPr>
            <a:picLocks noChangeAspect="1"/>
          </p:cNvPicPr>
          <p:nvPr/>
        </p:nvPicPr>
        <p:blipFill>
          <a:blip r:embed="rId1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3"/>
              </a:ext>
            </a:extLst>
          </a:blip>
          <a:stretch>
            <a:fillRect/>
          </a:stretch>
        </p:blipFill>
        <p:spPr>
          <a:xfrm>
            <a:off x="6984446" y="7586456"/>
            <a:ext cx="469760" cy="469756"/>
          </a:xfrm>
          <a:prstGeom prst="rect">
            <a:avLst/>
          </a:prstGeom>
        </p:spPr>
      </p:pic>
      <p:pic>
        <p:nvPicPr>
          <p:cNvPr id="137" name="Graphic 136">
            <a:extLst>
              <a:ext uri="{FF2B5EF4-FFF2-40B4-BE49-F238E27FC236}">
                <a16:creationId xmlns:a16="http://schemas.microsoft.com/office/drawing/2014/main" id="{F271CFA0-1743-4065-9701-B3E26D79FEED}"/>
              </a:ext>
            </a:extLst>
          </p:cNvPr>
          <p:cNvPicPr>
            <a:picLocks noChangeAspect="1"/>
          </p:cNvPicPr>
          <p:nvPr/>
        </p:nvPicPr>
        <p:blipFill>
          <a:blip r:embed="rId1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5"/>
              </a:ext>
            </a:extLst>
          </a:blip>
          <a:stretch>
            <a:fillRect/>
          </a:stretch>
        </p:blipFill>
        <p:spPr>
          <a:xfrm>
            <a:off x="8114180" y="7586456"/>
            <a:ext cx="469760" cy="469756"/>
          </a:xfrm>
          <a:prstGeom prst="rect">
            <a:avLst/>
          </a:prstGeom>
        </p:spPr>
      </p:pic>
      <p:pic>
        <p:nvPicPr>
          <p:cNvPr id="139" name="Graphic 138">
            <a:extLst>
              <a:ext uri="{FF2B5EF4-FFF2-40B4-BE49-F238E27FC236}">
                <a16:creationId xmlns:a16="http://schemas.microsoft.com/office/drawing/2014/main" id="{3D0B6697-6699-4EC3-A64F-18A17BA25167}"/>
              </a:ext>
            </a:extLst>
          </p:cNvPr>
          <p:cNvPicPr>
            <a:picLocks noChangeAspect="1"/>
          </p:cNvPicPr>
          <p:nvPr/>
        </p:nvPicPr>
        <p:blipFill>
          <a:blip r:embed="rId1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7"/>
              </a:ext>
            </a:extLst>
          </a:blip>
          <a:stretch>
            <a:fillRect/>
          </a:stretch>
        </p:blipFill>
        <p:spPr>
          <a:xfrm>
            <a:off x="9243914" y="7586456"/>
            <a:ext cx="469760" cy="469756"/>
          </a:xfrm>
          <a:prstGeom prst="rect">
            <a:avLst/>
          </a:prstGeom>
        </p:spPr>
      </p:pic>
      <p:pic>
        <p:nvPicPr>
          <p:cNvPr id="141" name="Graphic 140">
            <a:extLst>
              <a:ext uri="{FF2B5EF4-FFF2-40B4-BE49-F238E27FC236}">
                <a16:creationId xmlns:a16="http://schemas.microsoft.com/office/drawing/2014/main" id="{9CD2A5F8-B47E-4559-AE52-83E902AB51C2}"/>
              </a:ext>
            </a:extLst>
          </p:cNvPr>
          <p:cNvPicPr>
            <a:picLocks noChangeAspect="1"/>
          </p:cNvPicPr>
          <p:nvPr/>
        </p:nvPicPr>
        <p:blipFill>
          <a:blip r:embed="rId1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9"/>
              </a:ext>
            </a:extLst>
          </a:blip>
          <a:stretch>
            <a:fillRect/>
          </a:stretch>
        </p:blipFill>
        <p:spPr>
          <a:xfrm>
            <a:off x="10373648" y="7586456"/>
            <a:ext cx="469760" cy="469756"/>
          </a:xfrm>
          <a:prstGeom prst="rect">
            <a:avLst/>
          </a:prstGeom>
        </p:spPr>
      </p:pic>
      <p:pic>
        <p:nvPicPr>
          <p:cNvPr id="143" name="Graphic 142">
            <a:extLst>
              <a:ext uri="{FF2B5EF4-FFF2-40B4-BE49-F238E27FC236}">
                <a16:creationId xmlns:a16="http://schemas.microsoft.com/office/drawing/2014/main" id="{CF02627D-4391-47AC-B1B0-8D527998C467}"/>
              </a:ext>
            </a:extLst>
          </p:cNvPr>
          <p:cNvPicPr>
            <a:picLocks noChangeAspect="1"/>
          </p:cNvPicPr>
          <p:nvPr/>
        </p:nvPicPr>
        <p:blipFill>
          <a:blip r:embed="rId1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1"/>
              </a:ext>
            </a:extLst>
          </a:blip>
          <a:stretch>
            <a:fillRect/>
          </a:stretch>
        </p:blipFill>
        <p:spPr>
          <a:xfrm>
            <a:off x="11503382" y="7586456"/>
            <a:ext cx="469760" cy="469756"/>
          </a:xfrm>
          <a:prstGeom prst="rect">
            <a:avLst/>
          </a:prstGeom>
        </p:spPr>
      </p:pic>
      <p:pic>
        <p:nvPicPr>
          <p:cNvPr id="145" name="Graphic 144">
            <a:extLst>
              <a:ext uri="{FF2B5EF4-FFF2-40B4-BE49-F238E27FC236}">
                <a16:creationId xmlns:a16="http://schemas.microsoft.com/office/drawing/2014/main" id="{A699F4A6-4B52-4DB2-A6FD-2EFE8F5C419D}"/>
              </a:ext>
            </a:extLst>
          </p:cNvPr>
          <p:cNvPicPr>
            <a:picLocks noChangeAspect="1"/>
          </p:cNvPicPr>
          <p:nvPr/>
        </p:nvPicPr>
        <p:blipFill>
          <a:blip r:embed="rId1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3"/>
              </a:ext>
            </a:extLst>
          </a:blip>
          <a:stretch>
            <a:fillRect/>
          </a:stretch>
        </p:blipFill>
        <p:spPr>
          <a:xfrm>
            <a:off x="12633116" y="7586456"/>
            <a:ext cx="469760" cy="469756"/>
          </a:xfrm>
          <a:prstGeom prst="rect">
            <a:avLst/>
          </a:prstGeom>
        </p:spPr>
      </p:pic>
      <p:pic>
        <p:nvPicPr>
          <p:cNvPr id="147" name="Graphic 146">
            <a:extLst>
              <a:ext uri="{FF2B5EF4-FFF2-40B4-BE49-F238E27FC236}">
                <a16:creationId xmlns:a16="http://schemas.microsoft.com/office/drawing/2014/main" id="{806B950D-CDB7-4FA0-BE12-D4BC335F7BDB}"/>
              </a:ext>
            </a:extLst>
          </p:cNvPr>
          <p:cNvPicPr>
            <a:picLocks noChangeAspect="1"/>
          </p:cNvPicPr>
          <p:nvPr/>
        </p:nvPicPr>
        <p:blipFill>
          <a:blip r:embed="rId1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5"/>
              </a:ext>
            </a:extLst>
          </a:blip>
          <a:stretch>
            <a:fillRect/>
          </a:stretch>
        </p:blipFill>
        <p:spPr>
          <a:xfrm>
            <a:off x="13762850" y="7586456"/>
            <a:ext cx="469760" cy="469756"/>
          </a:xfrm>
          <a:prstGeom prst="rect">
            <a:avLst/>
          </a:prstGeom>
        </p:spPr>
      </p:pic>
      <p:pic>
        <p:nvPicPr>
          <p:cNvPr id="149" name="Graphic 148">
            <a:extLst>
              <a:ext uri="{FF2B5EF4-FFF2-40B4-BE49-F238E27FC236}">
                <a16:creationId xmlns:a16="http://schemas.microsoft.com/office/drawing/2014/main" id="{B74F320D-46AA-45CC-9F98-4863715E6F6B}"/>
              </a:ext>
            </a:extLst>
          </p:cNvPr>
          <p:cNvPicPr>
            <a:picLocks noChangeAspect="1"/>
          </p:cNvPicPr>
          <p:nvPr/>
        </p:nvPicPr>
        <p:blipFill>
          <a:blip r:embed="rId1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7"/>
              </a:ext>
            </a:extLst>
          </a:blip>
          <a:stretch>
            <a:fillRect/>
          </a:stretch>
        </p:blipFill>
        <p:spPr>
          <a:xfrm>
            <a:off x="14892584" y="7586456"/>
            <a:ext cx="469760" cy="469756"/>
          </a:xfrm>
          <a:prstGeom prst="rect">
            <a:avLst/>
          </a:prstGeom>
        </p:spPr>
      </p:pic>
      <p:pic>
        <p:nvPicPr>
          <p:cNvPr id="151" name="Graphic 150">
            <a:extLst>
              <a:ext uri="{FF2B5EF4-FFF2-40B4-BE49-F238E27FC236}">
                <a16:creationId xmlns:a16="http://schemas.microsoft.com/office/drawing/2014/main" id="{788DCED7-6388-43E5-8BA4-A4A79780CD6E}"/>
              </a:ext>
            </a:extLst>
          </p:cNvPr>
          <p:cNvPicPr>
            <a:picLocks noChangeAspect="1"/>
          </p:cNvPicPr>
          <p:nvPr/>
        </p:nvPicPr>
        <p:blipFill>
          <a:blip r:embed="rId1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9"/>
              </a:ext>
            </a:extLst>
          </a:blip>
          <a:stretch>
            <a:fillRect/>
          </a:stretch>
        </p:blipFill>
        <p:spPr>
          <a:xfrm>
            <a:off x="16022322" y="7586456"/>
            <a:ext cx="469760" cy="469756"/>
          </a:xfrm>
          <a:prstGeom prst="rect">
            <a:avLst/>
          </a:prstGeom>
        </p:spPr>
      </p:pic>
      <p:pic>
        <p:nvPicPr>
          <p:cNvPr id="153" name="Graphic 152">
            <a:extLst>
              <a:ext uri="{FF2B5EF4-FFF2-40B4-BE49-F238E27FC236}">
                <a16:creationId xmlns:a16="http://schemas.microsoft.com/office/drawing/2014/main" id="{9E182CE9-1ED0-469D-B19E-99DD83C58B82}"/>
              </a:ext>
            </a:extLst>
          </p:cNvPr>
          <p:cNvPicPr>
            <a:picLocks noChangeAspect="1"/>
          </p:cNvPicPr>
          <p:nvPr/>
        </p:nvPicPr>
        <p:blipFill>
          <a:blip r:embed="rId1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1"/>
              </a:ext>
            </a:extLst>
          </a:blip>
          <a:stretch>
            <a:fillRect/>
          </a:stretch>
        </p:blipFill>
        <p:spPr>
          <a:xfrm>
            <a:off x="6984446" y="8480029"/>
            <a:ext cx="469760" cy="469756"/>
          </a:xfrm>
          <a:prstGeom prst="rect">
            <a:avLst/>
          </a:prstGeom>
        </p:spPr>
      </p:pic>
      <p:pic>
        <p:nvPicPr>
          <p:cNvPr id="155" name="Graphic 154">
            <a:extLst>
              <a:ext uri="{FF2B5EF4-FFF2-40B4-BE49-F238E27FC236}">
                <a16:creationId xmlns:a16="http://schemas.microsoft.com/office/drawing/2014/main" id="{4D5AF8F7-EE70-48E6-AAD5-0E1EF2E14697}"/>
              </a:ext>
            </a:extLst>
          </p:cNvPr>
          <p:cNvPicPr>
            <a:picLocks noChangeAspect="1"/>
          </p:cNvPicPr>
          <p:nvPr/>
        </p:nvPicPr>
        <p:blipFill>
          <a:blip r:embed="rId1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3"/>
              </a:ext>
            </a:extLst>
          </a:blip>
          <a:stretch>
            <a:fillRect/>
          </a:stretch>
        </p:blipFill>
        <p:spPr>
          <a:xfrm>
            <a:off x="8114180" y="8480029"/>
            <a:ext cx="469760" cy="469756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id="{F12D11BE-85F0-46FC-8EB4-4F9D70FA9C25}"/>
              </a:ext>
            </a:extLst>
          </p:cNvPr>
          <p:cNvPicPr>
            <a:picLocks noChangeAspect="1"/>
          </p:cNvPicPr>
          <p:nvPr/>
        </p:nvPicPr>
        <p:blipFill>
          <a:blip r:embed="rId1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5"/>
              </a:ext>
            </a:extLst>
          </a:blip>
          <a:stretch>
            <a:fillRect/>
          </a:stretch>
        </p:blipFill>
        <p:spPr>
          <a:xfrm>
            <a:off x="9243914" y="8480029"/>
            <a:ext cx="469760" cy="469756"/>
          </a:xfrm>
          <a:prstGeom prst="rect">
            <a:avLst/>
          </a:prstGeom>
        </p:spPr>
      </p:pic>
      <p:pic>
        <p:nvPicPr>
          <p:cNvPr id="159" name="Graphic 158">
            <a:extLst>
              <a:ext uri="{FF2B5EF4-FFF2-40B4-BE49-F238E27FC236}">
                <a16:creationId xmlns:a16="http://schemas.microsoft.com/office/drawing/2014/main" id="{8EE3E003-86B6-4960-8D3D-F2FB4AEAC6B7}"/>
              </a:ext>
            </a:extLst>
          </p:cNvPr>
          <p:cNvPicPr>
            <a:picLocks noChangeAspect="1"/>
          </p:cNvPicPr>
          <p:nvPr/>
        </p:nvPicPr>
        <p:blipFill>
          <a:blip r:embed="rId15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7"/>
              </a:ext>
            </a:extLst>
          </a:blip>
          <a:stretch>
            <a:fillRect/>
          </a:stretch>
        </p:blipFill>
        <p:spPr>
          <a:xfrm>
            <a:off x="10373648" y="8480029"/>
            <a:ext cx="469760" cy="469756"/>
          </a:xfrm>
          <a:prstGeom prst="rect">
            <a:avLst/>
          </a:prstGeom>
        </p:spPr>
      </p:pic>
      <p:pic>
        <p:nvPicPr>
          <p:cNvPr id="161" name="Graphic 160">
            <a:extLst>
              <a:ext uri="{FF2B5EF4-FFF2-40B4-BE49-F238E27FC236}">
                <a16:creationId xmlns:a16="http://schemas.microsoft.com/office/drawing/2014/main" id="{AC8C11FD-2A83-49EE-826C-DC3B7B699AAA}"/>
              </a:ext>
            </a:extLst>
          </p:cNvPr>
          <p:cNvPicPr>
            <a:picLocks noChangeAspect="1"/>
          </p:cNvPicPr>
          <p:nvPr/>
        </p:nvPicPr>
        <p:blipFill>
          <a:blip r:embed="rId15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9"/>
              </a:ext>
            </a:extLst>
          </a:blip>
          <a:stretch>
            <a:fillRect/>
          </a:stretch>
        </p:blipFill>
        <p:spPr>
          <a:xfrm>
            <a:off x="11503382" y="8480029"/>
            <a:ext cx="469760" cy="469756"/>
          </a:xfrm>
          <a:prstGeom prst="rect">
            <a:avLst/>
          </a:prstGeom>
        </p:spPr>
      </p:pic>
      <p:pic>
        <p:nvPicPr>
          <p:cNvPr id="163" name="Graphic 162">
            <a:extLst>
              <a:ext uri="{FF2B5EF4-FFF2-40B4-BE49-F238E27FC236}">
                <a16:creationId xmlns:a16="http://schemas.microsoft.com/office/drawing/2014/main" id="{36B96D42-52F7-489F-8100-50B7BE16EEEB}"/>
              </a:ext>
            </a:extLst>
          </p:cNvPr>
          <p:cNvPicPr>
            <a:picLocks noChangeAspect="1"/>
          </p:cNvPicPr>
          <p:nvPr/>
        </p:nvPicPr>
        <p:blipFill>
          <a:blip r:embed="rId16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1"/>
              </a:ext>
            </a:extLst>
          </a:blip>
          <a:stretch>
            <a:fillRect/>
          </a:stretch>
        </p:blipFill>
        <p:spPr>
          <a:xfrm>
            <a:off x="12633116" y="8480029"/>
            <a:ext cx="469760" cy="469756"/>
          </a:xfrm>
          <a:prstGeom prst="rect">
            <a:avLst/>
          </a:prstGeom>
        </p:spPr>
      </p:pic>
      <p:pic>
        <p:nvPicPr>
          <p:cNvPr id="165" name="Graphic 164">
            <a:extLst>
              <a:ext uri="{FF2B5EF4-FFF2-40B4-BE49-F238E27FC236}">
                <a16:creationId xmlns:a16="http://schemas.microsoft.com/office/drawing/2014/main" id="{9BE9B96F-D630-4090-9A33-F11C718ADE21}"/>
              </a:ext>
            </a:extLst>
          </p:cNvPr>
          <p:cNvPicPr>
            <a:picLocks noChangeAspect="1"/>
          </p:cNvPicPr>
          <p:nvPr/>
        </p:nvPicPr>
        <p:blipFill>
          <a:blip r:embed="rId16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3"/>
              </a:ext>
            </a:extLst>
          </a:blip>
          <a:stretch>
            <a:fillRect/>
          </a:stretch>
        </p:blipFill>
        <p:spPr>
          <a:xfrm>
            <a:off x="13762850" y="8480029"/>
            <a:ext cx="469760" cy="469756"/>
          </a:xfrm>
          <a:prstGeom prst="rect">
            <a:avLst/>
          </a:prstGeom>
        </p:spPr>
      </p:pic>
      <p:pic>
        <p:nvPicPr>
          <p:cNvPr id="167" name="Graphic 166">
            <a:extLst>
              <a:ext uri="{FF2B5EF4-FFF2-40B4-BE49-F238E27FC236}">
                <a16:creationId xmlns:a16="http://schemas.microsoft.com/office/drawing/2014/main" id="{F3D831AD-866E-4803-B9A6-63F890ED8FD6}"/>
              </a:ext>
            </a:extLst>
          </p:cNvPr>
          <p:cNvPicPr>
            <a:picLocks noChangeAspect="1"/>
          </p:cNvPicPr>
          <p:nvPr/>
        </p:nvPicPr>
        <p:blipFill>
          <a:blip r:embed="rId16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5"/>
              </a:ext>
            </a:extLst>
          </a:blip>
          <a:stretch>
            <a:fillRect/>
          </a:stretch>
        </p:blipFill>
        <p:spPr>
          <a:xfrm>
            <a:off x="14892584" y="8480029"/>
            <a:ext cx="469760" cy="469756"/>
          </a:xfrm>
          <a:prstGeom prst="rect">
            <a:avLst/>
          </a:prstGeom>
        </p:spPr>
      </p:pic>
      <p:pic>
        <p:nvPicPr>
          <p:cNvPr id="169" name="Graphic 168">
            <a:extLst>
              <a:ext uri="{FF2B5EF4-FFF2-40B4-BE49-F238E27FC236}">
                <a16:creationId xmlns:a16="http://schemas.microsoft.com/office/drawing/2014/main" id="{3688454D-CBCB-4BC5-B5D3-D6D10925E076}"/>
              </a:ext>
            </a:extLst>
          </p:cNvPr>
          <p:cNvPicPr>
            <a:picLocks noChangeAspect="1"/>
          </p:cNvPicPr>
          <p:nvPr/>
        </p:nvPicPr>
        <p:blipFill>
          <a:blip r:embed="rId16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7"/>
              </a:ext>
            </a:extLst>
          </a:blip>
          <a:stretch>
            <a:fillRect/>
          </a:stretch>
        </p:blipFill>
        <p:spPr>
          <a:xfrm>
            <a:off x="16022322" y="8480029"/>
            <a:ext cx="469760" cy="46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38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C60B6A2D-2290-4C6E-84DC-45801182D3AA}"/>
              </a:ext>
            </a:extLst>
          </p:cNvPr>
          <p:cNvSpPr/>
          <p:nvPr/>
        </p:nvSpPr>
        <p:spPr>
          <a:xfrm>
            <a:off x="0" y="0"/>
            <a:ext cx="6019800" cy="10287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Google Shape;27;p7">
            <a:extLst>
              <a:ext uri="{FF2B5EF4-FFF2-40B4-BE49-F238E27FC236}">
                <a16:creationId xmlns:a16="http://schemas.microsoft.com/office/drawing/2014/main" id="{CAFA9C30-F064-4DCE-94E4-28C81FEBC078}"/>
              </a:ext>
            </a:extLst>
          </p:cNvPr>
          <p:cNvSpPr txBox="1">
            <a:spLocks/>
          </p:cNvSpPr>
          <p:nvPr/>
        </p:nvSpPr>
        <p:spPr>
          <a:xfrm>
            <a:off x="788988" y="823913"/>
            <a:ext cx="4755469" cy="93702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altLang="zh-CN" sz="3200">
                <a:solidFill>
                  <a:schemeClr val="tx1">
                    <a:lumMod val="85000"/>
                    <a:lumOff val="15000"/>
                  </a:schemeClr>
                </a:solidFill>
              </a:rPr>
              <a:t>Feather icons</a:t>
            </a:r>
            <a:endParaRPr lang="en-US" sz="32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6" name="Google Shape;28;p7">
            <a:extLst>
              <a:ext uri="{FF2B5EF4-FFF2-40B4-BE49-F238E27FC236}">
                <a16:creationId xmlns:a16="http://schemas.microsoft.com/office/drawing/2014/main" id="{004232B6-FA4F-4B7D-BF76-8A01C0923F85}"/>
              </a:ext>
            </a:extLst>
          </p:cNvPr>
          <p:cNvSpPr txBox="1">
            <a:spLocks/>
          </p:cNvSpPr>
          <p:nvPr/>
        </p:nvSpPr>
        <p:spPr>
          <a:xfrm>
            <a:off x="837000" y="4005942"/>
            <a:ext cx="4154100" cy="545714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indent="-342900" algn="l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61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9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latin typeface="+mj-lt"/>
              </a:rPr>
              <a:t>Website: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bg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https://feathericons.com/</a:t>
            </a:r>
            <a:endParaRPr lang="en-US" sz="180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>
              <a:latin typeface="+mj-lt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latin typeface="+mj-lt"/>
              </a:rPr>
              <a:t>License:</a:t>
            </a: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MIT License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Copyright (c) 2013-2022 Cole Bemis</a:t>
            </a: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80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1800">
                <a:latin typeface="+mj-lt"/>
              </a:rPr>
              <a:t>Version</a:t>
            </a:r>
            <a:r>
              <a:rPr lang="en-US" sz="1800">
                <a:latin typeface="+mj-lt"/>
              </a:rPr>
              <a:t>: 4.28.0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zh-CN" sz="2000"/>
              <a:t>S</a:t>
            </a:r>
            <a:r>
              <a:rPr lang="en-US" sz="2000"/>
              <a:t>hall </a:t>
            </a:r>
            <a:r>
              <a:rPr lang="en-US" altLang="zh-CN" sz="2000"/>
              <a:t>I</a:t>
            </a:r>
            <a:r>
              <a:rPr lang="en-US" sz="2000"/>
              <a:t> give credit?</a:t>
            </a:r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000" b="1">
                <a:latin typeface="Barlow"/>
                <a:ea typeface="Barlow"/>
                <a:cs typeface="Barlow"/>
                <a:sym typeface="Barlow"/>
              </a:rPr>
              <a:t>Yes</a:t>
            </a:r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A link to the license, copyright notice and permission notice shall be included.</a:t>
            </a: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0854534B-1B84-4A03-81DF-D3EC6B05B1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117" y="2137662"/>
            <a:ext cx="4154100" cy="1117477"/>
          </a:xfrm>
          <a:prstGeom prst="rect">
            <a:avLst/>
          </a:prstGeom>
        </p:spPr>
      </p:pic>
      <p:sp>
        <p:nvSpPr>
          <p:cNvPr id="197" name="Rectangle 196">
            <a:extLst>
              <a:ext uri="{FF2B5EF4-FFF2-40B4-BE49-F238E27FC236}">
                <a16:creationId xmlns:a16="http://schemas.microsoft.com/office/drawing/2014/main" id="{B3A2ED1E-7F8D-4B7D-AA73-242AA02F7779}"/>
              </a:ext>
            </a:extLst>
          </p:cNvPr>
          <p:cNvSpPr/>
          <p:nvPr/>
        </p:nvSpPr>
        <p:spPr>
          <a:xfrm>
            <a:off x="40386000" y="-22059900"/>
            <a:ext cx="17526000" cy="358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6942510C-F20A-4B6D-A522-C77A146E0B38}"/>
              </a:ext>
            </a:extLst>
          </p:cNvPr>
          <p:cNvSpPr/>
          <p:nvPr/>
        </p:nvSpPr>
        <p:spPr>
          <a:xfrm>
            <a:off x="-47282100" y="24803100"/>
            <a:ext cx="17526000" cy="358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9" name="Graphic 198">
            <a:extLst>
              <a:ext uri="{FF2B5EF4-FFF2-40B4-BE49-F238E27FC236}">
                <a16:creationId xmlns:a16="http://schemas.microsoft.com/office/drawing/2014/main" id="{FAFB4DFF-69BA-44E5-9B11-C09B6E2F8F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60378" y="1349095"/>
            <a:ext cx="434112" cy="434110"/>
          </a:xfrm>
          <a:prstGeom prst="rect">
            <a:avLst/>
          </a:prstGeom>
        </p:spPr>
      </p:pic>
      <p:pic>
        <p:nvPicPr>
          <p:cNvPr id="200" name="Graphic 199">
            <a:extLst>
              <a:ext uri="{FF2B5EF4-FFF2-40B4-BE49-F238E27FC236}">
                <a16:creationId xmlns:a16="http://schemas.microsoft.com/office/drawing/2014/main" id="{200A8BA0-511D-44CE-BA9B-FF88B43DD4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83508" y="1349095"/>
            <a:ext cx="434112" cy="434110"/>
          </a:xfrm>
          <a:prstGeom prst="rect">
            <a:avLst/>
          </a:prstGeom>
        </p:spPr>
      </p:pic>
      <p:pic>
        <p:nvPicPr>
          <p:cNvPr id="201" name="Graphic 200">
            <a:extLst>
              <a:ext uri="{FF2B5EF4-FFF2-40B4-BE49-F238E27FC236}">
                <a16:creationId xmlns:a16="http://schemas.microsoft.com/office/drawing/2014/main" id="{1616BACC-AC26-4B7C-A2D2-7A7C083BA9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06638" y="1349095"/>
            <a:ext cx="434112" cy="434110"/>
          </a:xfrm>
          <a:prstGeom prst="rect">
            <a:avLst/>
          </a:prstGeom>
        </p:spPr>
      </p:pic>
      <p:pic>
        <p:nvPicPr>
          <p:cNvPr id="202" name="Graphic 201">
            <a:extLst>
              <a:ext uri="{FF2B5EF4-FFF2-40B4-BE49-F238E27FC236}">
                <a16:creationId xmlns:a16="http://schemas.microsoft.com/office/drawing/2014/main" id="{450F899A-D647-4503-8283-15CCFD59879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429768" y="1349095"/>
            <a:ext cx="434112" cy="434110"/>
          </a:xfrm>
          <a:prstGeom prst="rect">
            <a:avLst/>
          </a:prstGeom>
        </p:spPr>
      </p:pic>
      <p:pic>
        <p:nvPicPr>
          <p:cNvPr id="203" name="Graphic 202">
            <a:extLst>
              <a:ext uri="{FF2B5EF4-FFF2-40B4-BE49-F238E27FC236}">
                <a16:creationId xmlns:a16="http://schemas.microsoft.com/office/drawing/2014/main" id="{CD5046D1-4A54-4FF8-9404-116EC0DAACA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552898" y="1349095"/>
            <a:ext cx="434112" cy="434110"/>
          </a:xfrm>
          <a:prstGeom prst="rect">
            <a:avLst/>
          </a:prstGeom>
        </p:spPr>
      </p:pic>
      <p:pic>
        <p:nvPicPr>
          <p:cNvPr id="204" name="Graphic 203">
            <a:extLst>
              <a:ext uri="{FF2B5EF4-FFF2-40B4-BE49-F238E27FC236}">
                <a16:creationId xmlns:a16="http://schemas.microsoft.com/office/drawing/2014/main" id="{16B0B602-6D84-40EA-86CC-3A890CB689E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2676028" y="1349095"/>
            <a:ext cx="434112" cy="434110"/>
          </a:xfrm>
          <a:prstGeom prst="rect">
            <a:avLst/>
          </a:prstGeom>
        </p:spPr>
      </p:pic>
      <p:pic>
        <p:nvPicPr>
          <p:cNvPr id="205" name="Graphic 204">
            <a:extLst>
              <a:ext uri="{FF2B5EF4-FFF2-40B4-BE49-F238E27FC236}">
                <a16:creationId xmlns:a16="http://schemas.microsoft.com/office/drawing/2014/main" id="{97361FBA-75A4-4E0A-AFC0-338E85E732D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6045419" y="1349095"/>
            <a:ext cx="434112" cy="434110"/>
          </a:xfrm>
          <a:prstGeom prst="rect">
            <a:avLst/>
          </a:prstGeom>
        </p:spPr>
      </p:pic>
      <p:pic>
        <p:nvPicPr>
          <p:cNvPr id="206" name="Graphic 205">
            <a:extLst>
              <a:ext uri="{FF2B5EF4-FFF2-40B4-BE49-F238E27FC236}">
                <a16:creationId xmlns:a16="http://schemas.microsoft.com/office/drawing/2014/main" id="{77225D28-FC0D-497B-B03B-F88242E2BDC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3799158" y="1349095"/>
            <a:ext cx="434112" cy="434110"/>
          </a:xfrm>
          <a:prstGeom prst="rect">
            <a:avLst/>
          </a:prstGeom>
        </p:spPr>
      </p:pic>
      <p:pic>
        <p:nvPicPr>
          <p:cNvPr id="207" name="Graphic 206">
            <a:extLst>
              <a:ext uri="{FF2B5EF4-FFF2-40B4-BE49-F238E27FC236}">
                <a16:creationId xmlns:a16="http://schemas.microsoft.com/office/drawing/2014/main" id="{FDCCD9A1-D2B3-4A6B-9A3E-E03AFBBD2E9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4922288" y="1349095"/>
            <a:ext cx="434112" cy="434110"/>
          </a:xfrm>
          <a:prstGeom prst="rect">
            <a:avLst/>
          </a:prstGeom>
        </p:spPr>
      </p:pic>
      <p:pic>
        <p:nvPicPr>
          <p:cNvPr id="208" name="Graphic 207">
            <a:extLst>
              <a:ext uri="{FF2B5EF4-FFF2-40B4-BE49-F238E27FC236}">
                <a16:creationId xmlns:a16="http://schemas.microsoft.com/office/drawing/2014/main" id="{B2C7EC72-005F-4686-8FB1-547E250D77EF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060378" y="2243788"/>
            <a:ext cx="434112" cy="434110"/>
          </a:xfrm>
          <a:prstGeom prst="rect">
            <a:avLst/>
          </a:prstGeom>
        </p:spPr>
      </p:pic>
      <p:pic>
        <p:nvPicPr>
          <p:cNvPr id="209" name="Graphic 208">
            <a:extLst>
              <a:ext uri="{FF2B5EF4-FFF2-40B4-BE49-F238E27FC236}">
                <a16:creationId xmlns:a16="http://schemas.microsoft.com/office/drawing/2014/main" id="{E25C3FF6-FF87-4AC8-926E-F2EEBCA2641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9306638" y="2243788"/>
            <a:ext cx="434112" cy="434110"/>
          </a:xfrm>
          <a:prstGeom prst="rect">
            <a:avLst/>
          </a:prstGeom>
        </p:spPr>
      </p:pic>
      <p:pic>
        <p:nvPicPr>
          <p:cNvPr id="210" name="Graphic 209">
            <a:extLst>
              <a:ext uri="{FF2B5EF4-FFF2-40B4-BE49-F238E27FC236}">
                <a16:creationId xmlns:a16="http://schemas.microsoft.com/office/drawing/2014/main" id="{2F454872-F04A-4B16-83BC-F4133B2E273B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8183508" y="2243788"/>
            <a:ext cx="434112" cy="434110"/>
          </a:xfrm>
          <a:prstGeom prst="rect">
            <a:avLst/>
          </a:prstGeom>
        </p:spPr>
      </p:pic>
      <p:pic>
        <p:nvPicPr>
          <p:cNvPr id="211" name="Graphic 210">
            <a:extLst>
              <a:ext uri="{FF2B5EF4-FFF2-40B4-BE49-F238E27FC236}">
                <a16:creationId xmlns:a16="http://schemas.microsoft.com/office/drawing/2014/main" id="{8FE5174D-1DA4-454F-94F6-55A6B915FFC9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0429768" y="2243788"/>
            <a:ext cx="434112" cy="434110"/>
          </a:xfrm>
          <a:prstGeom prst="rect">
            <a:avLst/>
          </a:prstGeom>
        </p:spPr>
      </p:pic>
      <p:pic>
        <p:nvPicPr>
          <p:cNvPr id="212" name="Graphic 211">
            <a:extLst>
              <a:ext uri="{FF2B5EF4-FFF2-40B4-BE49-F238E27FC236}">
                <a16:creationId xmlns:a16="http://schemas.microsoft.com/office/drawing/2014/main" id="{48107A6F-6B36-4172-A57A-30FA82F18F14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1552898" y="2243788"/>
            <a:ext cx="434112" cy="434110"/>
          </a:xfrm>
          <a:prstGeom prst="rect">
            <a:avLst/>
          </a:prstGeom>
        </p:spPr>
      </p:pic>
      <p:pic>
        <p:nvPicPr>
          <p:cNvPr id="213" name="Graphic 212">
            <a:extLst>
              <a:ext uri="{FF2B5EF4-FFF2-40B4-BE49-F238E27FC236}">
                <a16:creationId xmlns:a16="http://schemas.microsoft.com/office/drawing/2014/main" id="{CE964A8E-BB36-42FE-8F20-0DD0D683F5F7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14922288" y="2243788"/>
            <a:ext cx="434112" cy="434110"/>
          </a:xfrm>
          <a:prstGeom prst="rect">
            <a:avLst/>
          </a:prstGeom>
        </p:spPr>
      </p:pic>
      <p:pic>
        <p:nvPicPr>
          <p:cNvPr id="214" name="Graphic 213">
            <a:extLst>
              <a:ext uri="{FF2B5EF4-FFF2-40B4-BE49-F238E27FC236}">
                <a16:creationId xmlns:a16="http://schemas.microsoft.com/office/drawing/2014/main" id="{6A2E0C22-69E8-40CB-9716-2E2B26D8CEE9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12676028" y="2243788"/>
            <a:ext cx="434112" cy="434110"/>
          </a:xfrm>
          <a:prstGeom prst="rect">
            <a:avLst/>
          </a:prstGeom>
        </p:spPr>
      </p:pic>
      <p:pic>
        <p:nvPicPr>
          <p:cNvPr id="215" name="Graphic 214">
            <a:extLst>
              <a:ext uri="{FF2B5EF4-FFF2-40B4-BE49-F238E27FC236}">
                <a16:creationId xmlns:a16="http://schemas.microsoft.com/office/drawing/2014/main" id="{D93DC4DF-B956-45F7-A390-26A025263327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13799158" y="2243788"/>
            <a:ext cx="434112" cy="434110"/>
          </a:xfrm>
          <a:prstGeom prst="rect">
            <a:avLst/>
          </a:prstGeom>
        </p:spPr>
      </p:pic>
      <p:pic>
        <p:nvPicPr>
          <p:cNvPr id="216" name="Graphic 215">
            <a:extLst>
              <a:ext uri="{FF2B5EF4-FFF2-40B4-BE49-F238E27FC236}">
                <a16:creationId xmlns:a16="http://schemas.microsoft.com/office/drawing/2014/main" id="{3A5C100C-30D5-4BFA-9C86-B81C4B2A87C4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16045419" y="2243788"/>
            <a:ext cx="434112" cy="434110"/>
          </a:xfrm>
          <a:prstGeom prst="rect">
            <a:avLst/>
          </a:prstGeom>
        </p:spPr>
      </p:pic>
      <p:pic>
        <p:nvPicPr>
          <p:cNvPr id="218" name="Graphic 217">
            <a:extLst>
              <a:ext uri="{FF2B5EF4-FFF2-40B4-BE49-F238E27FC236}">
                <a16:creationId xmlns:a16="http://schemas.microsoft.com/office/drawing/2014/main" id="{3CD94270-3FFB-4580-B49C-A16AEC37AD92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8183508" y="3138481"/>
            <a:ext cx="434112" cy="434110"/>
          </a:xfrm>
          <a:prstGeom prst="rect">
            <a:avLst/>
          </a:prstGeom>
        </p:spPr>
      </p:pic>
      <p:pic>
        <p:nvPicPr>
          <p:cNvPr id="219" name="Graphic 218">
            <a:extLst>
              <a:ext uri="{FF2B5EF4-FFF2-40B4-BE49-F238E27FC236}">
                <a16:creationId xmlns:a16="http://schemas.microsoft.com/office/drawing/2014/main" id="{B8C4974B-2CE6-4FA0-8127-DEC7ACCD8F50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7060378" y="3138481"/>
            <a:ext cx="434112" cy="434110"/>
          </a:xfrm>
          <a:prstGeom prst="rect">
            <a:avLst/>
          </a:prstGeom>
        </p:spPr>
      </p:pic>
      <p:pic>
        <p:nvPicPr>
          <p:cNvPr id="220" name="Graphic 219">
            <a:extLst>
              <a:ext uri="{FF2B5EF4-FFF2-40B4-BE49-F238E27FC236}">
                <a16:creationId xmlns:a16="http://schemas.microsoft.com/office/drawing/2014/main" id="{89205E2E-C7DD-43AF-A51A-1CC786E355DA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9306638" y="3138481"/>
            <a:ext cx="434112" cy="434110"/>
          </a:xfrm>
          <a:prstGeom prst="rect">
            <a:avLst/>
          </a:prstGeom>
        </p:spPr>
      </p:pic>
      <p:pic>
        <p:nvPicPr>
          <p:cNvPr id="221" name="Graphic 220">
            <a:extLst>
              <a:ext uri="{FF2B5EF4-FFF2-40B4-BE49-F238E27FC236}">
                <a16:creationId xmlns:a16="http://schemas.microsoft.com/office/drawing/2014/main" id="{6D2E3F54-E650-47D0-9D22-1DE2DE1AF4DF}"/>
              </a:ext>
            </a:extLst>
          </p:cNvPr>
          <p:cNvPicPr>
            <a:picLocks noChangeAspect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10429768" y="3138481"/>
            <a:ext cx="434112" cy="434110"/>
          </a:xfrm>
          <a:prstGeom prst="rect">
            <a:avLst/>
          </a:prstGeom>
        </p:spPr>
      </p:pic>
      <p:pic>
        <p:nvPicPr>
          <p:cNvPr id="222" name="Graphic 221">
            <a:extLst>
              <a:ext uri="{FF2B5EF4-FFF2-40B4-BE49-F238E27FC236}">
                <a16:creationId xmlns:a16="http://schemas.microsoft.com/office/drawing/2014/main" id="{2718A180-9950-4E4F-9B8B-243F03933F63}"/>
              </a:ext>
            </a:extLst>
          </p:cNvPr>
          <p:cNvPicPr>
            <a:picLocks noChangeAspect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0"/>
              </a:ext>
            </a:extLst>
          </a:blip>
          <a:stretch>
            <a:fillRect/>
          </a:stretch>
        </p:blipFill>
        <p:spPr>
          <a:xfrm>
            <a:off x="11552898" y="3138481"/>
            <a:ext cx="434112" cy="434110"/>
          </a:xfrm>
          <a:prstGeom prst="rect">
            <a:avLst/>
          </a:prstGeom>
        </p:spPr>
      </p:pic>
      <p:pic>
        <p:nvPicPr>
          <p:cNvPr id="223" name="Graphic 222">
            <a:extLst>
              <a:ext uri="{FF2B5EF4-FFF2-40B4-BE49-F238E27FC236}">
                <a16:creationId xmlns:a16="http://schemas.microsoft.com/office/drawing/2014/main" id="{38BB7EF4-4911-4551-B1B0-5A89F0FAD769}"/>
              </a:ext>
            </a:extLst>
          </p:cNvPr>
          <p:cNvPicPr>
            <a:picLocks noChangeAspect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2"/>
              </a:ext>
            </a:extLst>
          </a:blip>
          <a:stretch>
            <a:fillRect/>
          </a:stretch>
        </p:blipFill>
        <p:spPr>
          <a:xfrm>
            <a:off x="12676028" y="3138481"/>
            <a:ext cx="434112" cy="434110"/>
          </a:xfrm>
          <a:prstGeom prst="rect">
            <a:avLst/>
          </a:prstGeom>
        </p:spPr>
      </p:pic>
      <p:pic>
        <p:nvPicPr>
          <p:cNvPr id="225" name="Graphic 224">
            <a:extLst>
              <a:ext uri="{FF2B5EF4-FFF2-40B4-BE49-F238E27FC236}">
                <a16:creationId xmlns:a16="http://schemas.microsoft.com/office/drawing/2014/main" id="{CE0E9A16-8F7F-4500-A161-514BE01CB8F0}"/>
              </a:ext>
            </a:extLst>
          </p:cNvPr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4"/>
              </a:ext>
            </a:extLst>
          </a:blip>
          <a:stretch>
            <a:fillRect/>
          </a:stretch>
        </p:blipFill>
        <p:spPr>
          <a:xfrm>
            <a:off x="13799158" y="3138481"/>
            <a:ext cx="434112" cy="434110"/>
          </a:xfrm>
          <a:prstGeom prst="rect">
            <a:avLst/>
          </a:prstGeom>
        </p:spPr>
      </p:pic>
      <p:pic>
        <p:nvPicPr>
          <p:cNvPr id="226" name="Graphic 225">
            <a:extLst>
              <a:ext uri="{FF2B5EF4-FFF2-40B4-BE49-F238E27FC236}">
                <a16:creationId xmlns:a16="http://schemas.microsoft.com/office/drawing/2014/main" id="{0BFC8E6A-5302-472C-B3DB-BA84778EB1F8}"/>
              </a:ext>
            </a:extLst>
          </p:cNvPr>
          <p:cNvPicPr>
            <a:picLocks noChangeAspect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6"/>
              </a:ext>
            </a:extLst>
          </a:blip>
          <a:stretch>
            <a:fillRect/>
          </a:stretch>
        </p:blipFill>
        <p:spPr>
          <a:xfrm>
            <a:off x="14922288" y="3138481"/>
            <a:ext cx="434112" cy="434110"/>
          </a:xfrm>
          <a:prstGeom prst="rect">
            <a:avLst/>
          </a:prstGeom>
        </p:spPr>
      </p:pic>
      <p:pic>
        <p:nvPicPr>
          <p:cNvPr id="227" name="Graphic 226">
            <a:extLst>
              <a:ext uri="{FF2B5EF4-FFF2-40B4-BE49-F238E27FC236}">
                <a16:creationId xmlns:a16="http://schemas.microsoft.com/office/drawing/2014/main" id="{09968108-7A26-40D8-9A76-56B7168097EA}"/>
              </a:ext>
            </a:extLst>
          </p:cNvPr>
          <p:cNvPicPr>
            <a:picLocks noChangeAspect="1"/>
          </p:cNvPicPr>
          <p:nvPr/>
        </p:nvPicPr>
        <p:blipFill>
          <a:blip r:embed="rId5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8"/>
              </a:ext>
            </a:extLst>
          </a:blip>
          <a:stretch>
            <a:fillRect/>
          </a:stretch>
        </p:blipFill>
        <p:spPr>
          <a:xfrm>
            <a:off x="16045419" y="3138481"/>
            <a:ext cx="434112" cy="434110"/>
          </a:xfrm>
          <a:prstGeom prst="rect">
            <a:avLst/>
          </a:prstGeom>
        </p:spPr>
      </p:pic>
      <p:pic>
        <p:nvPicPr>
          <p:cNvPr id="224" name="Graphic 223">
            <a:extLst>
              <a:ext uri="{FF2B5EF4-FFF2-40B4-BE49-F238E27FC236}">
                <a16:creationId xmlns:a16="http://schemas.microsoft.com/office/drawing/2014/main" id="{296C9CEB-3B97-4BC3-BFE1-11E48E82F21C}"/>
              </a:ext>
            </a:extLst>
          </p:cNvPr>
          <p:cNvPicPr>
            <a:picLocks noChangeAspect="1"/>
          </p:cNvPicPr>
          <p:nvPr/>
        </p:nvPicPr>
        <p:blipFill>
          <a:blip r:embed="rId5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0"/>
              </a:ext>
            </a:extLst>
          </a:blip>
          <a:stretch>
            <a:fillRect/>
          </a:stretch>
        </p:blipFill>
        <p:spPr>
          <a:xfrm>
            <a:off x="7060378" y="4033174"/>
            <a:ext cx="434112" cy="434110"/>
          </a:xfrm>
          <a:prstGeom prst="rect">
            <a:avLst/>
          </a:prstGeom>
        </p:spPr>
      </p:pic>
      <p:pic>
        <p:nvPicPr>
          <p:cNvPr id="228" name="Graphic 227">
            <a:extLst>
              <a:ext uri="{FF2B5EF4-FFF2-40B4-BE49-F238E27FC236}">
                <a16:creationId xmlns:a16="http://schemas.microsoft.com/office/drawing/2014/main" id="{198F428A-A0D4-462E-9876-8C34245B546E}"/>
              </a:ext>
            </a:extLst>
          </p:cNvPr>
          <p:cNvPicPr>
            <a:picLocks noChangeAspect="1"/>
          </p:cNvPicPr>
          <p:nvPr/>
        </p:nvPicPr>
        <p:blipFill>
          <a:blip r:embed="rId6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2"/>
              </a:ext>
            </a:extLst>
          </a:blip>
          <a:stretch>
            <a:fillRect/>
          </a:stretch>
        </p:blipFill>
        <p:spPr>
          <a:xfrm>
            <a:off x="8183508" y="4033174"/>
            <a:ext cx="434112" cy="434110"/>
          </a:xfrm>
          <a:prstGeom prst="rect">
            <a:avLst/>
          </a:prstGeom>
        </p:spPr>
      </p:pic>
      <p:pic>
        <p:nvPicPr>
          <p:cNvPr id="229" name="Graphic 228">
            <a:extLst>
              <a:ext uri="{FF2B5EF4-FFF2-40B4-BE49-F238E27FC236}">
                <a16:creationId xmlns:a16="http://schemas.microsoft.com/office/drawing/2014/main" id="{C1CABB7E-5AFA-406C-8BE6-2C608892E984}"/>
              </a:ext>
            </a:extLst>
          </p:cNvPr>
          <p:cNvPicPr>
            <a:picLocks noChangeAspect="1"/>
          </p:cNvPicPr>
          <p:nvPr/>
        </p:nvPicPr>
        <p:blipFill>
          <a:blip r:embed="rId6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4"/>
              </a:ext>
            </a:extLst>
          </a:blip>
          <a:stretch>
            <a:fillRect/>
          </a:stretch>
        </p:blipFill>
        <p:spPr>
          <a:xfrm>
            <a:off x="9306638" y="4033174"/>
            <a:ext cx="434112" cy="434110"/>
          </a:xfrm>
          <a:prstGeom prst="rect">
            <a:avLst/>
          </a:prstGeom>
        </p:spPr>
      </p:pic>
      <p:pic>
        <p:nvPicPr>
          <p:cNvPr id="230" name="Graphic 229">
            <a:extLst>
              <a:ext uri="{FF2B5EF4-FFF2-40B4-BE49-F238E27FC236}">
                <a16:creationId xmlns:a16="http://schemas.microsoft.com/office/drawing/2014/main" id="{ECB51935-FF92-4CE4-A664-5308A4965A11}"/>
              </a:ext>
            </a:extLst>
          </p:cNvPr>
          <p:cNvPicPr>
            <a:picLocks noChangeAspect="1"/>
          </p:cNvPicPr>
          <p:nvPr/>
        </p:nvPicPr>
        <p:blipFill>
          <a:blip r:embed="rId6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6"/>
              </a:ext>
            </a:extLst>
          </a:blip>
          <a:stretch>
            <a:fillRect/>
          </a:stretch>
        </p:blipFill>
        <p:spPr>
          <a:xfrm>
            <a:off x="10429768" y="4033174"/>
            <a:ext cx="434112" cy="434110"/>
          </a:xfrm>
          <a:prstGeom prst="rect">
            <a:avLst/>
          </a:prstGeom>
        </p:spPr>
      </p:pic>
      <p:pic>
        <p:nvPicPr>
          <p:cNvPr id="231" name="Graphic 230">
            <a:extLst>
              <a:ext uri="{FF2B5EF4-FFF2-40B4-BE49-F238E27FC236}">
                <a16:creationId xmlns:a16="http://schemas.microsoft.com/office/drawing/2014/main" id="{9642E4C6-918E-4577-9CBD-30D13AEAE7A8}"/>
              </a:ext>
            </a:extLst>
          </p:cNvPr>
          <p:cNvPicPr>
            <a:picLocks noChangeAspect="1"/>
          </p:cNvPicPr>
          <p:nvPr/>
        </p:nvPicPr>
        <p:blipFill>
          <a:blip r:embed="rId6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8"/>
              </a:ext>
            </a:extLst>
          </a:blip>
          <a:stretch>
            <a:fillRect/>
          </a:stretch>
        </p:blipFill>
        <p:spPr>
          <a:xfrm>
            <a:off x="13799158" y="4033174"/>
            <a:ext cx="434112" cy="434110"/>
          </a:xfrm>
          <a:prstGeom prst="rect">
            <a:avLst/>
          </a:prstGeom>
        </p:spPr>
      </p:pic>
      <p:pic>
        <p:nvPicPr>
          <p:cNvPr id="232" name="Graphic 231">
            <a:extLst>
              <a:ext uri="{FF2B5EF4-FFF2-40B4-BE49-F238E27FC236}">
                <a16:creationId xmlns:a16="http://schemas.microsoft.com/office/drawing/2014/main" id="{AFB0C676-E128-469A-A249-FF234A8D44E8}"/>
              </a:ext>
            </a:extLst>
          </p:cNvPr>
          <p:cNvPicPr>
            <a:picLocks noChangeAspect="1"/>
          </p:cNvPicPr>
          <p:nvPr/>
        </p:nvPicPr>
        <p:blipFill>
          <a:blip r:embed="rId6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0"/>
              </a:ext>
            </a:extLst>
          </a:blip>
          <a:stretch>
            <a:fillRect/>
          </a:stretch>
        </p:blipFill>
        <p:spPr>
          <a:xfrm>
            <a:off x="11552898" y="4033174"/>
            <a:ext cx="434112" cy="434110"/>
          </a:xfrm>
          <a:prstGeom prst="rect">
            <a:avLst/>
          </a:prstGeom>
        </p:spPr>
      </p:pic>
      <p:pic>
        <p:nvPicPr>
          <p:cNvPr id="233" name="Graphic 232">
            <a:extLst>
              <a:ext uri="{FF2B5EF4-FFF2-40B4-BE49-F238E27FC236}">
                <a16:creationId xmlns:a16="http://schemas.microsoft.com/office/drawing/2014/main" id="{836E0D62-0FFA-4451-8EAF-BF823D67E7BF}"/>
              </a:ext>
            </a:extLst>
          </p:cNvPr>
          <p:cNvPicPr>
            <a:picLocks noChangeAspect="1"/>
          </p:cNvPicPr>
          <p:nvPr/>
        </p:nvPicPr>
        <p:blipFill>
          <a:blip r:embed="rId7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2"/>
              </a:ext>
            </a:extLst>
          </a:blip>
          <a:stretch>
            <a:fillRect/>
          </a:stretch>
        </p:blipFill>
        <p:spPr>
          <a:xfrm>
            <a:off x="12676028" y="4033174"/>
            <a:ext cx="434112" cy="434110"/>
          </a:xfrm>
          <a:prstGeom prst="rect">
            <a:avLst/>
          </a:prstGeom>
        </p:spPr>
      </p:pic>
      <p:pic>
        <p:nvPicPr>
          <p:cNvPr id="234" name="Graphic 233">
            <a:extLst>
              <a:ext uri="{FF2B5EF4-FFF2-40B4-BE49-F238E27FC236}">
                <a16:creationId xmlns:a16="http://schemas.microsoft.com/office/drawing/2014/main" id="{C401E337-82DC-459A-B0D1-A5091D3A7E76}"/>
              </a:ext>
            </a:extLst>
          </p:cNvPr>
          <p:cNvPicPr>
            <a:picLocks noChangeAspect="1"/>
          </p:cNvPicPr>
          <p:nvPr/>
        </p:nvPicPr>
        <p:blipFill>
          <a:blip r:embed="rId7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4"/>
              </a:ext>
            </a:extLst>
          </a:blip>
          <a:stretch>
            <a:fillRect/>
          </a:stretch>
        </p:blipFill>
        <p:spPr>
          <a:xfrm>
            <a:off x="14922288" y="4033174"/>
            <a:ext cx="434112" cy="434110"/>
          </a:xfrm>
          <a:prstGeom prst="rect">
            <a:avLst/>
          </a:prstGeom>
        </p:spPr>
      </p:pic>
      <p:pic>
        <p:nvPicPr>
          <p:cNvPr id="235" name="Graphic 234">
            <a:extLst>
              <a:ext uri="{FF2B5EF4-FFF2-40B4-BE49-F238E27FC236}">
                <a16:creationId xmlns:a16="http://schemas.microsoft.com/office/drawing/2014/main" id="{BE4FA1B4-1366-49D3-BF34-8766A66910CC}"/>
              </a:ext>
            </a:extLst>
          </p:cNvPr>
          <p:cNvPicPr>
            <a:picLocks noChangeAspect="1"/>
          </p:cNvPicPr>
          <p:nvPr/>
        </p:nvPicPr>
        <p:blipFill>
          <a:blip r:embed="rId7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6"/>
              </a:ext>
            </a:extLst>
          </a:blip>
          <a:stretch>
            <a:fillRect/>
          </a:stretch>
        </p:blipFill>
        <p:spPr>
          <a:xfrm>
            <a:off x="16045419" y="4033174"/>
            <a:ext cx="434112" cy="434110"/>
          </a:xfrm>
          <a:prstGeom prst="rect">
            <a:avLst/>
          </a:prstGeom>
        </p:spPr>
      </p:pic>
      <p:pic>
        <p:nvPicPr>
          <p:cNvPr id="236" name="Graphic 235">
            <a:extLst>
              <a:ext uri="{FF2B5EF4-FFF2-40B4-BE49-F238E27FC236}">
                <a16:creationId xmlns:a16="http://schemas.microsoft.com/office/drawing/2014/main" id="{1153ADBD-D4E6-4B64-AC01-30D1F0DCBBFB}"/>
              </a:ext>
            </a:extLst>
          </p:cNvPr>
          <p:cNvPicPr>
            <a:picLocks noChangeAspect="1"/>
          </p:cNvPicPr>
          <p:nvPr/>
        </p:nvPicPr>
        <p:blipFill>
          <a:blip r:embed="rId7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8"/>
              </a:ext>
            </a:extLst>
          </a:blip>
          <a:stretch>
            <a:fillRect/>
          </a:stretch>
        </p:blipFill>
        <p:spPr>
          <a:xfrm>
            <a:off x="7060378" y="4927867"/>
            <a:ext cx="434112" cy="434110"/>
          </a:xfrm>
          <a:prstGeom prst="rect">
            <a:avLst/>
          </a:prstGeom>
        </p:spPr>
      </p:pic>
      <p:pic>
        <p:nvPicPr>
          <p:cNvPr id="237" name="Graphic 236">
            <a:extLst>
              <a:ext uri="{FF2B5EF4-FFF2-40B4-BE49-F238E27FC236}">
                <a16:creationId xmlns:a16="http://schemas.microsoft.com/office/drawing/2014/main" id="{37F379D9-AA7F-46F5-9F60-31243C29BAFF}"/>
              </a:ext>
            </a:extLst>
          </p:cNvPr>
          <p:cNvPicPr>
            <a:picLocks noChangeAspect="1"/>
          </p:cNvPicPr>
          <p:nvPr/>
        </p:nvPicPr>
        <p:blipFill>
          <a:blip r:embed="rId7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0"/>
              </a:ext>
            </a:extLst>
          </a:blip>
          <a:stretch>
            <a:fillRect/>
          </a:stretch>
        </p:blipFill>
        <p:spPr>
          <a:xfrm>
            <a:off x="8183508" y="4927867"/>
            <a:ext cx="434112" cy="434110"/>
          </a:xfrm>
          <a:prstGeom prst="rect">
            <a:avLst/>
          </a:prstGeom>
        </p:spPr>
      </p:pic>
      <p:pic>
        <p:nvPicPr>
          <p:cNvPr id="238" name="Graphic 237">
            <a:extLst>
              <a:ext uri="{FF2B5EF4-FFF2-40B4-BE49-F238E27FC236}">
                <a16:creationId xmlns:a16="http://schemas.microsoft.com/office/drawing/2014/main" id="{039B1E60-BE68-42B6-AF3A-7ECC564C1332}"/>
              </a:ext>
            </a:extLst>
          </p:cNvPr>
          <p:cNvPicPr>
            <a:picLocks noChangeAspect="1"/>
          </p:cNvPicPr>
          <p:nvPr/>
        </p:nvPicPr>
        <p:blipFill>
          <a:blip r:embed="rId8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2"/>
              </a:ext>
            </a:extLst>
          </a:blip>
          <a:stretch>
            <a:fillRect/>
          </a:stretch>
        </p:blipFill>
        <p:spPr>
          <a:xfrm>
            <a:off x="9306638" y="4927867"/>
            <a:ext cx="434112" cy="434110"/>
          </a:xfrm>
          <a:prstGeom prst="rect">
            <a:avLst/>
          </a:prstGeom>
        </p:spPr>
      </p:pic>
      <p:pic>
        <p:nvPicPr>
          <p:cNvPr id="239" name="Graphic 238">
            <a:extLst>
              <a:ext uri="{FF2B5EF4-FFF2-40B4-BE49-F238E27FC236}">
                <a16:creationId xmlns:a16="http://schemas.microsoft.com/office/drawing/2014/main" id="{09D0330B-EE56-421B-981A-924D27ACF64C}"/>
              </a:ext>
            </a:extLst>
          </p:cNvPr>
          <p:cNvPicPr>
            <a:picLocks noChangeAspect="1"/>
          </p:cNvPicPr>
          <p:nvPr/>
        </p:nvPicPr>
        <p:blipFill>
          <a:blip r:embed="rId8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4"/>
              </a:ext>
            </a:extLst>
          </a:blip>
          <a:stretch>
            <a:fillRect/>
          </a:stretch>
        </p:blipFill>
        <p:spPr>
          <a:xfrm>
            <a:off x="12676028" y="4927867"/>
            <a:ext cx="434112" cy="434110"/>
          </a:xfrm>
          <a:prstGeom prst="rect">
            <a:avLst/>
          </a:prstGeom>
        </p:spPr>
      </p:pic>
      <p:pic>
        <p:nvPicPr>
          <p:cNvPr id="240" name="Graphic 239">
            <a:extLst>
              <a:ext uri="{FF2B5EF4-FFF2-40B4-BE49-F238E27FC236}">
                <a16:creationId xmlns:a16="http://schemas.microsoft.com/office/drawing/2014/main" id="{EC53E60B-4D85-4042-9F71-EDBBAF42F63A}"/>
              </a:ext>
            </a:extLst>
          </p:cNvPr>
          <p:cNvPicPr>
            <a:picLocks noChangeAspect="1"/>
          </p:cNvPicPr>
          <p:nvPr/>
        </p:nvPicPr>
        <p:blipFill>
          <a:blip r:embed="rId8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6"/>
              </a:ext>
            </a:extLst>
          </a:blip>
          <a:stretch>
            <a:fillRect/>
          </a:stretch>
        </p:blipFill>
        <p:spPr>
          <a:xfrm>
            <a:off x="13799158" y="4927867"/>
            <a:ext cx="434112" cy="434110"/>
          </a:xfrm>
          <a:prstGeom prst="rect">
            <a:avLst/>
          </a:prstGeom>
        </p:spPr>
      </p:pic>
      <p:pic>
        <p:nvPicPr>
          <p:cNvPr id="241" name="Graphic 240">
            <a:extLst>
              <a:ext uri="{FF2B5EF4-FFF2-40B4-BE49-F238E27FC236}">
                <a16:creationId xmlns:a16="http://schemas.microsoft.com/office/drawing/2014/main" id="{05F16118-1146-4E2B-A493-EB9B8E309F37}"/>
              </a:ext>
            </a:extLst>
          </p:cNvPr>
          <p:cNvPicPr>
            <a:picLocks noChangeAspect="1"/>
          </p:cNvPicPr>
          <p:nvPr/>
        </p:nvPicPr>
        <p:blipFill>
          <a:blip r:embed="rId8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8"/>
              </a:ext>
            </a:extLst>
          </a:blip>
          <a:stretch>
            <a:fillRect/>
          </a:stretch>
        </p:blipFill>
        <p:spPr>
          <a:xfrm>
            <a:off x="10429768" y="4927867"/>
            <a:ext cx="434112" cy="434110"/>
          </a:xfrm>
          <a:prstGeom prst="rect">
            <a:avLst/>
          </a:prstGeom>
        </p:spPr>
      </p:pic>
      <p:pic>
        <p:nvPicPr>
          <p:cNvPr id="242" name="Graphic 241">
            <a:extLst>
              <a:ext uri="{FF2B5EF4-FFF2-40B4-BE49-F238E27FC236}">
                <a16:creationId xmlns:a16="http://schemas.microsoft.com/office/drawing/2014/main" id="{D0D124B3-447F-4150-AC9A-0D8087997CF4}"/>
              </a:ext>
            </a:extLst>
          </p:cNvPr>
          <p:cNvPicPr>
            <a:picLocks noChangeAspect="1"/>
          </p:cNvPicPr>
          <p:nvPr/>
        </p:nvPicPr>
        <p:blipFill>
          <a:blip r:embed="rId8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0"/>
              </a:ext>
            </a:extLst>
          </a:blip>
          <a:stretch>
            <a:fillRect/>
          </a:stretch>
        </p:blipFill>
        <p:spPr>
          <a:xfrm>
            <a:off x="11552898" y="4927867"/>
            <a:ext cx="434112" cy="434110"/>
          </a:xfrm>
          <a:prstGeom prst="rect">
            <a:avLst/>
          </a:prstGeom>
        </p:spPr>
      </p:pic>
      <p:pic>
        <p:nvPicPr>
          <p:cNvPr id="243" name="Graphic 242">
            <a:extLst>
              <a:ext uri="{FF2B5EF4-FFF2-40B4-BE49-F238E27FC236}">
                <a16:creationId xmlns:a16="http://schemas.microsoft.com/office/drawing/2014/main" id="{40C1AE3A-EFB8-4DB8-9DC6-57BAD19A27EB}"/>
              </a:ext>
            </a:extLst>
          </p:cNvPr>
          <p:cNvPicPr>
            <a:picLocks noChangeAspect="1"/>
          </p:cNvPicPr>
          <p:nvPr/>
        </p:nvPicPr>
        <p:blipFill>
          <a:blip r:embed="rId9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2"/>
              </a:ext>
            </a:extLst>
          </a:blip>
          <a:stretch>
            <a:fillRect/>
          </a:stretch>
        </p:blipFill>
        <p:spPr>
          <a:xfrm>
            <a:off x="14922288" y="4927867"/>
            <a:ext cx="434112" cy="434110"/>
          </a:xfrm>
          <a:prstGeom prst="rect">
            <a:avLst/>
          </a:prstGeom>
        </p:spPr>
      </p:pic>
      <p:pic>
        <p:nvPicPr>
          <p:cNvPr id="244" name="Graphic 243">
            <a:extLst>
              <a:ext uri="{FF2B5EF4-FFF2-40B4-BE49-F238E27FC236}">
                <a16:creationId xmlns:a16="http://schemas.microsoft.com/office/drawing/2014/main" id="{95DDAF6A-DB33-4069-B53F-F6BA3680EE95}"/>
              </a:ext>
            </a:extLst>
          </p:cNvPr>
          <p:cNvPicPr>
            <a:picLocks noChangeAspect="1"/>
          </p:cNvPicPr>
          <p:nvPr/>
        </p:nvPicPr>
        <p:blipFill>
          <a:blip r:embed="rId9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4"/>
              </a:ext>
            </a:extLst>
          </a:blip>
          <a:stretch>
            <a:fillRect/>
          </a:stretch>
        </p:blipFill>
        <p:spPr>
          <a:xfrm>
            <a:off x="16045419" y="4927867"/>
            <a:ext cx="434112" cy="434110"/>
          </a:xfrm>
          <a:prstGeom prst="rect">
            <a:avLst/>
          </a:prstGeom>
        </p:spPr>
      </p:pic>
      <p:pic>
        <p:nvPicPr>
          <p:cNvPr id="245" name="Graphic 244">
            <a:extLst>
              <a:ext uri="{FF2B5EF4-FFF2-40B4-BE49-F238E27FC236}">
                <a16:creationId xmlns:a16="http://schemas.microsoft.com/office/drawing/2014/main" id="{ECAF615C-CA50-40A9-A477-3FAB3E8E4E2D}"/>
              </a:ext>
            </a:extLst>
          </p:cNvPr>
          <p:cNvPicPr>
            <a:picLocks noChangeAspect="1"/>
          </p:cNvPicPr>
          <p:nvPr/>
        </p:nvPicPr>
        <p:blipFill>
          <a:blip r:embed="rId9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6"/>
              </a:ext>
            </a:extLst>
          </a:blip>
          <a:stretch>
            <a:fillRect/>
          </a:stretch>
        </p:blipFill>
        <p:spPr>
          <a:xfrm>
            <a:off x="7060378" y="5822560"/>
            <a:ext cx="434112" cy="434110"/>
          </a:xfrm>
          <a:prstGeom prst="rect">
            <a:avLst/>
          </a:prstGeom>
        </p:spPr>
      </p:pic>
      <p:pic>
        <p:nvPicPr>
          <p:cNvPr id="246" name="Graphic 245">
            <a:extLst>
              <a:ext uri="{FF2B5EF4-FFF2-40B4-BE49-F238E27FC236}">
                <a16:creationId xmlns:a16="http://schemas.microsoft.com/office/drawing/2014/main" id="{357F9D1F-BE41-4B18-93E5-A48C7766BBCA}"/>
              </a:ext>
            </a:extLst>
          </p:cNvPr>
          <p:cNvPicPr>
            <a:picLocks noChangeAspect="1"/>
          </p:cNvPicPr>
          <p:nvPr/>
        </p:nvPicPr>
        <p:blipFill>
          <a:blip r:embed="rId9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8"/>
              </a:ext>
            </a:extLst>
          </a:blip>
          <a:stretch>
            <a:fillRect/>
          </a:stretch>
        </p:blipFill>
        <p:spPr>
          <a:xfrm>
            <a:off x="8183508" y="5822560"/>
            <a:ext cx="434112" cy="434110"/>
          </a:xfrm>
          <a:prstGeom prst="rect">
            <a:avLst/>
          </a:prstGeom>
        </p:spPr>
      </p:pic>
      <p:pic>
        <p:nvPicPr>
          <p:cNvPr id="247" name="Graphic 246">
            <a:extLst>
              <a:ext uri="{FF2B5EF4-FFF2-40B4-BE49-F238E27FC236}">
                <a16:creationId xmlns:a16="http://schemas.microsoft.com/office/drawing/2014/main" id="{7FE9826C-BC87-4917-B9D9-82F69F873FC4}"/>
              </a:ext>
            </a:extLst>
          </p:cNvPr>
          <p:cNvPicPr>
            <a:picLocks noChangeAspect="1"/>
          </p:cNvPicPr>
          <p:nvPr/>
        </p:nvPicPr>
        <p:blipFill>
          <a:blip r:embed="rId9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0"/>
              </a:ext>
            </a:extLst>
          </a:blip>
          <a:stretch>
            <a:fillRect/>
          </a:stretch>
        </p:blipFill>
        <p:spPr>
          <a:xfrm>
            <a:off x="9306638" y="5822560"/>
            <a:ext cx="434112" cy="434110"/>
          </a:xfrm>
          <a:prstGeom prst="rect">
            <a:avLst/>
          </a:prstGeom>
        </p:spPr>
      </p:pic>
      <p:pic>
        <p:nvPicPr>
          <p:cNvPr id="248" name="Graphic 247">
            <a:extLst>
              <a:ext uri="{FF2B5EF4-FFF2-40B4-BE49-F238E27FC236}">
                <a16:creationId xmlns:a16="http://schemas.microsoft.com/office/drawing/2014/main" id="{C7419065-0F6E-4F4F-ACEA-3E906C84F45D}"/>
              </a:ext>
            </a:extLst>
          </p:cNvPr>
          <p:cNvPicPr>
            <a:picLocks noChangeAspect="1"/>
          </p:cNvPicPr>
          <p:nvPr/>
        </p:nvPicPr>
        <p:blipFill>
          <a:blip r:embed="rId10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2"/>
              </a:ext>
            </a:extLst>
          </a:blip>
          <a:stretch>
            <a:fillRect/>
          </a:stretch>
        </p:blipFill>
        <p:spPr>
          <a:xfrm>
            <a:off x="10429768" y="5822560"/>
            <a:ext cx="434112" cy="434110"/>
          </a:xfrm>
          <a:prstGeom prst="rect">
            <a:avLst/>
          </a:prstGeom>
        </p:spPr>
      </p:pic>
      <p:pic>
        <p:nvPicPr>
          <p:cNvPr id="249" name="Graphic 248">
            <a:extLst>
              <a:ext uri="{FF2B5EF4-FFF2-40B4-BE49-F238E27FC236}">
                <a16:creationId xmlns:a16="http://schemas.microsoft.com/office/drawing/2014/main" id="{2E880F78-7577-4CE4-8C54-C58983C63A79}"/>
              </a:ext>
            </a:extLst>
          </p:cNvPr>
          <p:cNvPicPr>
            <a:picLocks noChangeAspect="1"/>
          </p:cNvPicPr>
          <p:nvPr/>
        </p:nvPicPr>
        <p:blipFill>
          <a:blip r:embed="rId10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4"/>
              </a:ext>
            </a:extLst>
          </a:blip>
          <a:stretch>
            <a:fillRect/>
          </a:stretch>
        </p:blipFill>
        <p:spPr>
          <a:xfrm>
            <a:off x="11552898" y="5822560"/>
            <a:ext cx="434112" cy="434110"/>
          </a:xfrm>
          <a:prstGeom prst="rect">
            <a:avLst/>
          </a:prstGeom>
        </p:spPr>
      </p:pic>
      <p:pic>
        <p:nvPicPr>
          <p:cNvPr id="250" name="Graphic 249">
            <a:extLst>
              <a:ext uri="{FF2B5EF4-FFF2-40B4-BE49-F238E27FC236}">
                <a16:creationId xmlns:a16="http://schemas.microsoft.com/office/drawing/2014/main" id="{0342FB70-D31C-4491-B53C-9FB51AB90A5E}"/>
              </a:ext>
            </a:extLst>
          </p:cNvPr>
          <p:cNvPicPr>
            <a:picLocks noChangeAspect="1"/>
          </p:cNvPicPr>
          <p:nvPr/>
        </p:nvPicPr>
        <p:blipFill>
          <a:blip r:embed="rId10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6"/>
              </a:ext>
            </a:extLst>
          </a:blip>
          <a:stretch>
            <a:fillRect/>
          </a:stretch>
        </p:blipFill>
        <p:spPr>
          <a:xfrm>
            <a:off x="12676028" y="5822560"/>
            <a:ext cx="434112" cy="434110"/>
          </a:xfrm>
          <a:prstGeom prst="rect">
            <a:avLst/>
          </a:prstGeom>
        </p:spPr>
      </p:pic>
      <p:pic>
        <p:nvPicPr>
          <p:cNvPr id="251" name="Graphic 250">
            <a:extLst>
              <a:ext uri="{FF2B5EF4-FFF2-40B4-BE49-F238E27FC236}">
                <a16:creationId xmlns:a16="http://schemas.microsoft.com/office/drawing/2014/main" id="{AAA0D043-5F85-4630-93BE-AD3A77E2AD14}"/>
              </a:ext>
            </a:extLst>
          </p:cNvPr>
          <p:cNvPicPr>
            <a:picLocks noChangeAspect="1"/>
          </p:cNvPicPr>
          <p:nvPr/>
        </p:nvPicPr>
        <p:blipFill>
          <a:blip r:embed="rId10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8"/>
              </a:ext>
            </a:extLst>
          </a:blip>
          <a:stretch>
            <a:fillRect/>
          </a:stretch>
        </p:blipFill>
        <p:spPr>
          <a:xfrm>
            <a:off x="13799158" y="5822560"/>
            <a:ext cx="434112" cy="434110"/>
          </a:xfrm>
          <a:prstGeom prst="rect">
            <a:avLst/>
          </a:prstGeom>
        </p:spPr>
      </p:pic>
      <p:pic>
        <p:nvPicPr>
          <p:cNvPr id="252" name="Graphic 251">
            <a:extLst>
              <a:ext uri="{FF2B5EF4-FFF2-40B4-BE49-F238E27FC236}">
                <a16:creationId xmlns:a16="http://schemas.microsoft.com/office/drawing/2014/main" id="{F994908F-19F5-448F-A9F1-C1A6E38E53B9}"/>
              </a:ext>
            </a:extLst>
          </p:cNvPr>
          <p:cNvPicPr>
            <a:picLocks noChangeAspect="1"/>
          </p:cNvPicPr>
          <p:nvPr/>
        </p:nvPicPr>
        <p:blipFill>
          <a:blip r:embed="rId10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0"/>
              </a:ext>
            </a:extLst>
          </a:blip>
          <a:stretch>
            <a:fillRect/>
          </a:stretch>
        </p:blipFill>
        <p:spPr>
          <a:xfrm>
            <a:off x="14922288" y="5822560"/>
            <a:ext cx="434112" cy="434110"/>
          </a:xfrm>
          <a:prstGeom prst="rect">
            <a:avLst/>
          </a:prstGeom>
        </p:spPr>
      </p:pic>
      <p:pic>
        <p:nvPicPr>
          <p:cNvPr id="253" name="Graphic 252">
            <a:extLst>
              <a:ext uri="{FF2B5EF4-FFF2-40B4-BE49-F238E27FC236}">
                <a16:creationId xmlns:a16="http://schemas.microsoft.com/office/drawing/2014/main" id="{728983D4-8B5C-4DDB-AF7D-80046687AAEA}"/>
              </a:ext>
            </a:extLst>
          </p:cNvPr>
          <p:cNvPicPr>
            <a:picLocks noChangeAspect="1"/>
          </p:cNvPicPr>
          <p:nvPr/>
        </p:nvPicPr>
        <p:blipFill>
          <a:blip r:embed="rId1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2"/>
              </a:ext>
            </a:extLst>
          </a:blip>
          <a:stretch>
            <a:fillRect/>
          </a:stretch>
        </p:blipFill>
        <p:spPr>
          <a:xfrm>
            <a:off x="16045419" y="5822560"/>
            <a:ext cx="434112" cy="434110"/>
          </a:xfrm>
          <a:prstGeom prst="rect">
            <a:avLst/>
          </a:prstGeom>
        </p:spPr>
      </p:pic>
      <p:pic>
        <p:nvPicPr>
          <p:cNvPr id="254" name="Graphic 253">
            <a:extLst>
              <a:ext uri="{FF2B5EF4-FFF2-40B4-BE49-F238E27FC236}">
                <a16:creationId xmlns:a16="http://schemas.microsoft.com/office/drawing/2014/main" id="{A92C889E-EFEB-4060-99D6-A3A10BF1B3F2}"/>
              </a:ext>
            </a:extLst>
          </p:cNvPr>
          <p:cNvPicPr>
            <a:picLocks noChangeAspect="1"/>
          </p:cNvPicPr>
          <p:nvPr/>
        </p:nvPicPr>
        <p:blipFill>
          <a:blip r:embed="rId1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4"/>
              </a:ext>
            </a:extLst>
          </a:blip>
          <a:stretch>
            <a:fillRect/>
          </a:stretch>
        </p:blipFill>
        <p:spPr>
          <a:xfrm>
            <a:off x="7060378" y="6717253"/>
            <a:ext cx="434112" cy="434110"/>
          </a:xfrm>
          <a:prstGeom prst="rect">
            <a:avLst/>
          </a:prstGeom>
        </p:spPr>
      </p:pic>
      <p:pic>
        <p:nvPicPr>
          <p:cNvPr id="255" name="Graphic 254">
            <a:extLst>
              <a:ext uri="{FF2B5EF4-FFF2-40B4-BE49-F238E27FC236}">
                <a16:creationId xmlns:a16="http://schemas.microsoft.com/office/drawing/2014/main" id="{1DF4441C-50BC-40F2-B67B-F858D1E12332}"/>
              </a:ext>
            </a:extLst>
          </p:cNvPr>
          <p:cNvPicPr>
            <a:picLocks noChangeAspect="1"/>
          </p:cNvPicPr>
          <p:nvPr/>
        </p:nvPicPr>
        <p:blipFill>
          <a:blip r:embed="rId1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6"/>
              </a:ext>
            </a:extLst>
          </a:blip>
          <a:stretch>
            <a:fillRect/>
          </a:stretch>
        </p:blipFill>
        <p:spPr>
          <a:xfrm>
            <a:off x="8183508" y="6717253"/>
            <a:ext cx="434112" cy="434110"/>
          </a:xfrm>
          <a:prstGeom prst="rect">
            <a:avLst/>
          </a:prstGeom>
        </p:spPr>
      </p:pic>
      <p:pic>
        <p:nvPicPr>
          <p:cNvPr id="256" name="Graphic 255">
            <a:extLst>
              <a:ext uri="{FF2B5EF4-FFF2-40B4-BE49-F238E27FC236}">
                <a16:creationId xmlns:a16="http://schemas.microsoft.com/office/drawing/2014/main" id="{3A441647-812B-4E8F-978A-067F35CEE719}"/>
              </a:ext>
            </a:extLst>
          </p:cNvPr>
          <p:cNvPicPr>
            <a:picLocks noChangeAspect="1"/>
          </p:cNvPicPr>
          <p:nvPr/>
        </p:nvPicPr>
        <p:blipFill>
          <a:blip r:embed="rId1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8"/>
              </a:ext>
            </a:extLst>
          </a:blip>
          <a:stretch>
            <a:fillRect/>
          </a:stretch>
        </p:blipFill>
        <p:spPr>
          <a:xfrm>
            <a:off x="9306638" y="6717253"/>
            <a:ext cx="434112" cy="434110"/>
          </a:xfrm>
          <a:prstGeom prst="rect">
            <a:avLst/>
          </a:prstGeom>
        </p:spPr>
      </p:pic>
      <p:pic>
        <p:nvPicPr>
          <p:cNvPr id="257" name="Graphic 256">
            <a:extLst>
              <a:ext uri="{FF2B5EF4-FFF2-40B4-BE49-F238E27FC236}">
                <a16:creationId xmlns:a16="http://schemas.microsoft.com/office/drawing/2014/main" id="{A39E3BF8-1961-4289-B60A-24674E689494}"/>
              </a:ext>
            </a:extLst>
          </p:cNvPr>
          <p:cNvPicPr>
            <a:picLocks noChangeAspect="1"/>
          </p:cNvPicPr>
          <p:nvPr/>
        </p:nvPicPr>
        <p:blipFill>
          <a:blip r:embed="rId1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0"/>
              </a:ext>
            </a:extLst>
          </a:blip>
          <a:stretch>
            <a:fillRect/>
          </a:stretch>
        </p:blipFill>
        <p:spPr>
          <a:xfrm>
            <a:off x="10429768" y="6717253"/>
            <a:ext cx="434112" cy="434110"/>
          </a:xfrm>
          <a:prstGeom prst="rect">
            <a:avLst/>
          </a:prstGeom>
        </p:spPr>
      </p:pic>
      <p:pic>
        <p:nvPicPr>
          <p:cNvPr id="258" name="Graphic 257">
            <a:extLst>
              <a:ext uri="{FF2B5EF4-FFF2-40B4-BE49-F238E27FC236}">
                <a16:creationId xmlns:a16="http://schemas.microsoft.com/office/drawing/2014/main" id="{3729DE3C-56AF-44E5-9C7D-102F564D8C36}"/>
              </a:ext>
            </a:extLst>
          </p:cNvPr>
          <p:cNvPicPr>
            <a:picLocks noChangeAspect="1"/>
          </p:cNvPicPr>
          <p:nvPr/>
        </p:nvPicPr>
        <p:blipFill>
          <a:blip r:embed="rId1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2"/>
              </a:ext>
            </a:extLst>
          </a:blip>
          <a:stretch>
            <a:fillRect/>
          </a:stretch>
        </p:blipFill>
        <p:spPr>
          <a:xfrm>
            <a:off x="11552898" y="6717253"/>
            <a:ext cx="434112" cy="434110"/>
          </a:xfrm>
          <a:prstGeom prst="rect">
            <a:avLst/>
          </a:prstGeom>
        </p:spPr>
      </p:pic>
      <p:pic>
        <p:nvPicPr>
          <p:cNvPr id="259" name="Graphic 258">
            <a:extLst>
              <a:ext uri="{FF2B5EF4-FFF2-40B4-BE49-F238E27FC236}">
                <a16:creationId xmlns:a16="http://schemas.microsoft.com/office/drawing/2014/main" id="{7B4EE23F-D5FD-4DAC-81F8-0E634D1577AD}"/>
              </a:ext>
            </a:extLst>
          </p:cNvPr>
          <p:cNvPicPr>
            <a:picLocks noChangeAspect="1"/>
          </p:cNvPicPr>
          <p:nvPr/>
        </p:nvPicPr>
        <p:blipFill>
          <a:blip r:embed="rId1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4"/>
              </a:ext>
            </a:extLst>
          </a:blip>
          <a:stretch>
            <a:fillRect/>
          </a:stretch>
        </p:blipFill>
        <p:spPr>
          <a:xfrm>
            <a:off x="12676028" y="6717253"/>
            <a:ext cx="434112" cy="434110"/>
          </a:xfrm>
          <a:prstGeom prst="rect">
            <a:avLst/>
          </a:prstGeom>
        </p:spPr>
      </p:pic>
      <p:pic>
        <p:nvPicPr>
          <p:cNvPr id="260" name="Graphic 259">
            <a:extLst>
              <a:ext uri="{FF2B5EF4-FFF2-40B4-BE49-F238E27FC236}">
                <a16:creationId xmlns:a16="http://schemas.microsoft.com/office/drawing/2014/main" id="{0EFE16EB-9EF2-4647-858C-6E3988600A3A}"/>
              </a:ext>
            </a:extLst>
          </p:cNvPr>
          <p:cNvPicPr>
            <a:picLocks noChangeAspect="1"/>
          </p:cNvPicPr>
          <p:nvPr/>
        </p:nvPicPr>
        <p:blipFill>
          <a:blip r:embed="rId1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6"/>
              </a:ext>
            </a:extLst>
          </a:blip>
          <a:stretch>
            <a:fillRect/>
          </a:stretch>
        </p:blipFill>
        <p:spPr>
          <a:xfrm>
            <a:off x="13799158" y="6717253"/>
            <a:ext cx="434112" cy="434110"/>
          </a:xfrm>
          <a:prstGeom prst="rect">
            <a:avLst/>
          </a:prstGeom>
        </p:spPr>
      </p:pic>
      <p:pic>
        <p:nvPicPr>
          <p:cNvPr id="261" name="Graphic 260">
            <a:extLst>
              <a:ext uri="{FF2B5EF4-FFF2-40B4-BE49-F238E27FC236}">
                <a16:creationId xmlns:a16="http://schemas.microsoft.com/office/drawing/2014/main" id="{B13A1099-8BDC-4F43-B874-03C1CB280296}"/>
              </a:ext>
            </a:extLst>
          </p:cNvPr>
          <p:cNvPicPr>
            <a:picLocks noChangeAspect="1"/>
          </p:cNvPicPr>
          <p:nvPr/>
        </p:nvPicPr>
        <p:blipFill>
          <a:blip r:embed="rId1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8"/>
              </a:ext>
            </a:extLst>
          </a:blip>
          <a:stretch>
            <a:fillRect/>
          </a:stretch>
        </p:blipFill>
        <p:spPr>
          <a:xfrm>
            <a:off x="16045419" y="6717253"/>
            <a:ext cx="434112" cy="434110"/>
          </a:xfrm>
          <a:prstGeom prst="rect">
            <a:avLst/>
          </a:prstGeom>
        </p:spPr>
      </p:pic>
      <p:pic>
        <p:nvPicPr>
          <p:cNvPr id="262" name="Graphic 261">
            <a:extLst>
              <a:ext uri="{FF2B5EF4-FFF2-40B4-BE49-F238E27FC236}">
                <a16:creationId xmlns:a16="http://schemas.microsoft.com/office/drawing/2014/main" id="{E5F35557-DC9E-4B84-A298-496EB27DD803}"/>
              </a:ext>
            </a:extLst>
          </p:cNvPr>
          <p:cNvPicPr>
            <a:picLocks noChangeAspect="1"/>
          </p:cNvPicPr>
          <p:nvPr/>
        </p:nvPicPr>
        <p:blipFill>
          <a:blip r:embed="rId1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0"/>
              </a:ext>
            </a:extLst>
          </a:blip>
          <a:stretch>
            <a:fillRect/>
          </a:stretch>
        </p:blipFill>
        <p:spPr>
          <a:xfrm>
            <a:off x="14922288" y="6717253"/>
            <a:ext cx="434112" cy="434110"/>
          </a:xfrm>
          <a:prstGeom prst="rect">
            <a:avLst/>
          </a:prstGeom>
        </p:spPr>
      </p:pic>
      <p:pic>
        <p:nvPicPr>
          <p:cNvPr id="263" name="Graphic 262">
            <a:extLst>
              <a:ext uri="{FF2B5EF4-FFF2-40B4-BE49-F238E27FC236}">
                <a16:creationId xmlns:a16="http://schemas.microsoft.com/office/drawing/2014/main" id="{45D1338E-E6CD-422B-B296-7DD02574ED69}"/>
              </a:ext>
            </a:extLst>
          </p:cNvPr>
          <p:cNvPicPr>
            <a:picLocks noChangeAspect="1"/>
          </p:cNvPicPr>
          <p:nvPr/>
        </p:nvPicPr>
        <p:blipFill>
          <a:blip r:embed="rId1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2"/>
              </a:ext>
            </a:extLst>
          </a:blip>
          <a:stretch>
            <a:fillRect/>
          </a:stretch>
        </p:blipFill>
        <p:spPr>
          <a:xfrm>
            <a:off x="7060378" y="7611946"/>
            <a:ext cx="434112" cy="434110"/>
          </a:xfrm>
          <a:prstGeom prst="rect">
            <a:avLst/>
          </a:prstGeom>
        </p:spPr>
      </p:pic>
      <p:pic>
        <p:nvPicPr>
          <p:cNvPr id="264" name="Graphic 263">
            <a:extLst>
              <a:ext uri="{FF2B5EF4-FFF2-40B4-BE49-F238E27FC236}">
                <a16:creationId xmlns:a16="http://schemas.microsoft.com/office/drawing/2014/main" id="{E169DBE6-3BA5-45A6-A23D-C91FC0255908}"/>
              </a:ext>
            </a:extLst>
          </p:cNvPr>
          <p:cNvPicPr>
            <a:picLocks noChangeAspect="1"/>
          </p:cNvPicPr>
          <p:nvPr/>
        </p:nvPicPr>
        <p:blipFill>
          <a:blip r:embed="rId1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4"/>
              </a:ext>
            </a:extLst>
          </a:blip>
          <a:stretch>
            <a:fillRect/>
          </a:stretch>
        </p:blipFill>
        <p:spPr>
          <a:xfrm>
            <a:off x="8183508" y="7611946"/>
            <a:ext cx="434112" cy="434110"/>
          </a:xfrm>
          <a:prstGeom prst="rect">
            <a:avLst/>
          </a:prstGeom>
        </p:spPr>
      </p:pic>
      <p:pic>
        <p:nvPicPr>
          <p:cNvPr id="265" name="Graphic 264">
            <a:extLst>
              <a:ext uri="{FF2B5EF4-FFF2-40B4-BE49-F238E27FC236}">
                <a16:creationId xmlns:a16="http://schemas.microsoft.com/office/drawing/2014/main" id="{A1C5AF17-7ECB-4B9F-B0DA-252B2885F40C}"/>
              </a:ext>
            </a:extLst>
          </p:cNvPr>
          <p:cNvPicPr>
            <a:picLocks noChangeAspect="1"/>
          </p:cNvPicPr>
          <p:nvPr/>
        </p:nvPicPr>
        <p:blipFill>
          <a:blip r:embed="rId1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6"/>
              </a:ext>
            </a:extLst>
          </a:blip>
          <a:stretch>
            <a:fillRect/>
          </a:stretch>
        </p:blipFill>
        <p:spPr>
          <a:xfrm>
            <a:off x="9306638" y="7611946"/>
            <a:ext cx="434112" cy="434110"/>
          </a:xfrm>
          <a:prstGeom prst="rect">
            <a:avLst/>
          </a:prstGeom>
        </p:spPr>
      </p:pic>
      <p:pic>
        <p:nvPicPr>
          <p:cNvPr id="266" name="Graphic 265">
            <a:extLst>
              <a:ext uri="{FF2B5EF4-FFF2-40B4-BE49-F238E27FC236}">
                <a16:creationId xmlns:a16="http://schemas.microsoft.com/office/drawing/2014/main" id="{AAE380D3-64C8-41C2-9C65-9F913F2B500F}"/>
              </a:ext>
            </a:extLst>
          </p:cNvPr>
          <p:cNvPicPr>
            <a:picLocks noChangeAspect="1"/>
          </p:cNvPicPr>
          <p:nvPr/>
        </p:nvPicPr>
        <p:blipFill>
          <a:blip r:embed="rId13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8"/>
              </a:ext>
            </a:extLst>
          </a:blip>
          <a:stretch>
            <a:fillRect/>
          </a:stretch>
        </p:blipFill>
        <p:spPr>
          <a:xfrm>
            <a:off x="10429768" y="7611946"/>
            <a:ext cx="434112" cy="434110"/>
          </a:xfrm>
          <a:prstGeom prst="rect">
            <a:avLst/>
          </a:prstGeom>
        </p:spPr>
      </p:pic>
      <p:pic>
        <p:nvPicPr>
          <p:cNvPr id="267" name="Graphic 266">
            <a:extLst>
              <a:ext uri="{FF2B5EF4-FFF2-40B4-BE49-F238E27FC236}">
                <a16:creationId xmlns:a16="http://schemas.microsoft.com/office/drawing/2014/main" id="{4F4AA460-8961-4396-90BF-00EB1AFCE148}"/>
              </a:ext>
            </a:extLst>
          </p:cNvPr>
          <p:cNvPicPr>
            <a:picLocks noChangeAspect="1"/>
          </p:cNvPicPr>
          <p:nvPr/>
        </p:nvPicPr>
        <p:blipFill>
          <a:blip r:embed="rId1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0"/>
              </a:ext>
            </a:extLst>
          </a:blip>
          <a:stretch>
            <a:fillRect/>
          </a:stretch>
        </p:blipFill>
        <p:spPr>
          <a:xfrm>
            <a:off x="11552898" y="7611946"/>
            <a:ext cx="434112" cy="434110"/>
          </a:xfrm>
          <a:prstGeom prst="rect">
            <a:avLst/>
          </a:prstGeom>
        </p:spPr>
      </p:pic>
      <p:pic>
        <p:nvPicPr>
          <p:cNvPr id="268" name="Graphic 267">
            <a:extLst>
              <a:ext uri="{FF2B5EF4-FFF2-40B4-BE49-F238E27FC236}">
                <a16:creationId xmlns:a16="http://schemas.microsoft.com/office/drawing/2014/main" id="{14C903A2-BDB8-4A66-BC91-834A2F3024AE}"/>
              </a:ext>
            </a:extLst>
          </p:cNvPr>
          <p:cNvPicPr>
            <a:picLocks noChangeAspect="1"/>
          </p:cNvPicPr>
          <p:nvPr/>
        </p:nvPicPr>
        <p:blipFill>
          <a:blip r:embed="rId1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2"/>
              </a:ext>
            </a:extLst>
          </a:blip>
          <a:stretch>
            <a:fillRect/>
          </a:stretch>
        </p:blipFill>
        <p:spPr>
          <a:xfrm>
            <a:off x="12676028" y="7611946"/>
            <a:ext cx="434112" cy="434110"/>
          </a:xfrm>
          <a:prstGeom prst="rect">
            <a:avLst/>
          </a:prstGeom>
        </p:spPr>
      </p:pic>
      <p:pic>
        <p:nvPicPr>
          <p:cNvPr id="269" name="Graphic 268">
            <a:extLst>
              <a:ext uri="{FF2B5EF4-FFF2-40B4-BE49-F238E27FC236}">
                <a16:creationId xmlns:a16="http://schemas.microsoft.com/office/drawing/2014/main" id="{FB41BCEC-98B0-44F7-85E4-48DDE2FABD86}"/>
              </a:ext>
            </a:extLst>
          </p:cNvPr>
          <p:cNvPicPr>
            <a:picLocks noChangeAspect="1"/>
          </p:cNvPicPr>
          <p:nvPr/>
        </p:nvPicPr>
        <p:blipFill>
          <a:blip r:embed="rId14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4"/>
              </a:ext>
            </a:extLst>
          </a:blip>
          <a:stretch>
            <a:fillRect/>
          </a:stretch>
        </p:blipFill>
        <p:spPr>
          <a:xfrm>
            <a:off x="13799158" y="7611946"/>
            <a:ext cx="434112" cy="434110"/>
          </a:xfrm>
          <a:prstGeom prst="rect">
            <a:avLst/>
          </a:prstGeom>
        </p:spPr>
      </p:pic>
      <p:pic>
        <p:nvPicPr>
          <p:cNvPr id="270" name="Graphic 269">
            <a:extLst>
              <a:ext uri="{FF2B5EF4-FFF2-40B4-BE49-F238E27FC236}">
                <a16:creationId xmlns:a16="http://schemas.microsoft.com/office/drawing/2014/main" id="{222EAA03-DC04-4834-BDCC-5851FCB2B7D7}"/>
              </a:ext>
            </a:extLst>
          </p:cNvPr>
          <p:cNvPicPr>
            <a:picLocks noChangeAspect="1"/>
          </p:cNvPicPr>
          <p:nvPr/>
        </p:nvPicPr>
        <p:blipFill>
          <a:blip r:embed="rId14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6"/>
              </a:ext>
            </a:extLst>
          </a:blip>
          <a:stretch>
            <a:fillRect/>
          </a:stretch>
        </p:blipFill>
        <p:spPr>
          <a:xfrm>
            <a:off x="16045419" y="7611946"/>
            <a:ext cx="434112" cy="434110"/>
          </a:xfrm>
          <a:prstGeom prst="rect">
            <a:avLst/>
          </a:prstGeom>
        </p:spPr>
      </p:pic>
      <p:pic>
        <p:nvPicPr>
          <p:cNvPr id="271" name="Graphic 270">
            <a:extLst>
              <a:ext uri="{FF2B5EF4-FFF2-40B4-BE49-F238E27FC236}">
                <a16:creationId xmlns:a16="http://schemas.microsoft.com/office/drawing/2014/main" id="{36AB4029-E1D5-4D28-BF9A-FDFB6233A1DE}"/>
              </a:ext>
            </a:extLst>
          </p:cNvPr>
          <p:cNvPicPr>
            <a:picLocks noChangeAspect="1"/>
          </p:cNvPicPr>
          <p:nvPr/>
        </p:nvPicPr>
        <p:blipFill>
          <a:blip r:embed="rId1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8"/>
              </a:ext>
            </a:extLst>
          </a:blip>
          <a:stretch>
            <a:fillRect/>
          </a:stretch>
        </p:blipFill>
        <p:spPr>
          <a:xfrm>
            <a:off x="14922288" y="7611946"/>
            <a:ext cx="434112" cy="434110"/>
          </a:xfrm>
          <a:prstGeom prst="rect">
            <a:avLst/>
          </a:prstGeom>
        </p:spPr>
      </p:pic>
      <p:pic>
        <p:nvPicPr>
          <p:cNvPr id="272" name="Graphic 271">
            <a:extLst>
              <a:ext uri="{FF2B5EF4-FFF2-40B4-BE49-F238E27FC236}">
                <a16:creationId xmlns:a16="http://schemas.microsoft.com/office/drawing/2014/main" id="{FFC372E0-C118-4AE1-AE4A-C52C58B2FC1A}"/>
              </a:ext>
            </a:extLst>
          </p:cNvPr>
          <p:cNvPicPr>
            <a:picLocks noChangeAspect="1"/>
          </p:cNvPicPr>
          <p:nvPr/>
        </p:nvPicPr>
        <p:blipFill>
          <a:blip r:embed="rId14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0"/>
              </a:ext>
            </a:extLst>
          </a:blip>
          <a:stretch>
            <a:fillRect/>
          </a:stretch>
        </p:blipFill>
        <p:spPr>
          <a:xfrm>
            <a:off x="8183508" y="8506640"/>
            <a:ext cx="434112" cy="434110"/>
          </a:xfrm>
          <a:prstGeom prst="rect">
            <a:avLst/>
          </a:prstGeom>
        </p:spPr>
      </p:pic>
      <p:pic>
        <p:nvPicPr>
          <p:cNvPr id="273" name="Graphic 272">
            <a:extLst>
              <a:ext uri="{FF2B5EF4-FFF2-40B4-BE49-F238E27FC236}">
                <a16:creationId xmlns:a16="http://schemas.microsoft.com/office/drawing/2014/main" id="{2D8F0986-1481-4D7E-B4B2-631D5E252D8A}"/>
              </a:ext>
            </a:extLst>
          </p:cNvPr>
          <p:cNvPicPr>
            <a:picLocks noChangeAspect="1"/>
          </p:cNvPicPr>
          <p:nvPr/>
        </p:nvPicPr>
        <p:blipFill>
          <a:blip r:embed="rId15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2"/>
              </a:ext>
            </a:extLst>
          </a:blip>
          <a:stretch>
            <a:fillRect/>
          </a:stretch>
        </p:blipFill>
        <p:spPr>
          <a:xfrm>
            <a:off x="7060378" y="8506640"/>
            <a:ext cx="434112" cy="434110"/>
          </a:xfrm>
          <a:prstGeom prst="rect">
            <a:avLst/>
          </a:prstGeom>
        </p:spPr>
      </p:pic>
      <p:pic>
        <p:nvPicPr>
          <p:cNvPr id="274" name="Graphic 273">
            <a:extLst>
              <a:ext uri="{FF2B5EF4-FFF2-40B4-BE49-F238E27FC236}">
                <a16:creationId xmlns:a16="http://schemas.microsoft.com/office/drawing/2014/main" id="{57C335FE-D2CE-4F92-BCEC-8B82B7D73ED2}"/>
              </a:ext>
            </a:extLst>
          </p:cNvPr>
          <p:cNvPicPr>
            <a:picLocks noChangeAspect="1"/>
          </p:cNvPicPr>
          <p:nvPr/>
        </p:nvPicPr>
        <p:blipFill>
          <a:blip r:embed="rId15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4"/>
              </a:ext>
            </a:extLst>
          </a:blip>
          <a:stretch>
            <a:fillRect/>
          </a:stretch>
        </p:blipFill>
        <p:spPr>
          <a:xfrm>
            <a:off x="9306638" y="8506640"/>
            <a:ext cx="434112" cy="434110"/>
          </a:xfrm>
          <a:prstGeom prst="rect">
            <a:avLst/>
          </a:prstGeom>
        </p:spPr>
      </p:pic>
      <p:pic>
        <p:nvPicPr>
          <p:cNvPr id="275" name="Graphic 274">
            <a:extLst>
              <a:ext uri="{FF2B5EF4-FFF2-40B4-BE49-F238E27FC236}">
                <a16:creationId xmlns:a16="http://schemas.microsoft.com/office/drawing/2014/main" id="{34AB7818-05CA-494D-BEFF-CEA48987DC8A}"/>
              </a:ext>
            </a:extLst>
          </p:cNvPr>
          <p:cNvPicPr>
            <a:picLocks noChangeAspect="1"/>
          </p:cNvPicPr>
          <p:nvPr/>
        </p:nvPicPr>
        <p:blipFill>
          <a:blip r:embed="rId15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6"/>
              </a:ext>
            </a:extLst>
          </a:blip>
          <a:stretch>
            <a:fillRect/>
          </a:stretch>
        </p:blipFill>
        <p:spPr>
          <a:xfrm>
            <a:off x="10429768" y="8506640"/>
            <a:ext cx="434112" cy="434110"/>
          </a:xfrm>
          <a:prstGeom prst="rect">
            <a:avLst/>
          </a:prstGeom>
        </p:spPr>
      </p:pic>
      <p:pic>
        <p:nvPicPr>
          <p:cNvPr id="276" name="Graphic 275">
            <a:extLst>
              <a:ext uri="{FF2B5EF4-FFF2-40B4-BE49-F238E27FC236}">
                <a16:creationId xmlns:a16="http://schemas.microsoft.com/office/drawing/2014/main" id="{13A0F2E1-4F7A-4645-9A59-A6773F7BE605}"/>
              </a:ext>
            </a:extLst>
          </p:cNvPr>
          <p:cNvPicPr>
            <a:picLocks noChangeAspect="1"/>
          </p:cNvPicPr>
          <p:nvPr/>
        </p:nvPicPr>
        <p:blipFill>
          <a:blip r:embed="rId15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8"/>
              </a:ext>
            </a:extLst>
          </a:blip>
          <a:stretch>
            <a:fillRect/>
          </a:stretch>
        </p:blipFill>
        <p:spPr>
          <a:xfrm>
            <a:off x="11552898" y="8506640"/>
            <a:ext cx="434112" cy="434110"/>
          </a:xfrm>
          <a:prstGeom prst="rect">
            <a:avLst/>
          </a:prstGeom>
        </p:spPr>
      </p:pic>
      <p:pic>
        <p:nvPicPr>
          <p:cNvPr id="277" name="Graphic 276">
            <a:extLst>
              <a:ext uri="{FF2B5EF4-FFF2-40B4-BE49-F238E27FC236}">
                <a16:creationId xmlns:a16="http://schemas.microsoft.com/office/drawing/2014/main" id="{499412DA-A177-470E-9C1C-8981360436AF}"/>
              </a:ext>
            </a:extLst>
          </p:cNvPr>
          <p:cNvPicPr>
            <a:picLocks noChangeAspect="1"/>
          </p:cNvPicPr>
          <p:nvPr/>
        </p:nvPicPr>
        <p:blipFill>
          <a:blip r:embed="rId15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0"/>
              </a:ext>
            </a:extLst>
          </a:blip>
          <a:stretch>
            <a:fillRect/>
          </a:stretch>
        </p:blipFill>
        <p:spPr>
          <a:xfrm>
            <a:off x="12676028" y="8506640"/>
            <a:ext cx="434112" cy="434110"/>
          </a:xfrm>
          <a:prstGeom prst="rect">
            <a:avLst/>
          </a:prstGeom>
        </p:spPr>
      </p:pic>
      <p:pic>
        <p:nvPicPr>
          <p:cNvPr id="278" name="Graphic 277">
            <a:extLst>
              <a:ext uri="{FF2B5EF4-FFF2-40B4-BE49-F238E27FC236}">
                <a16:creationId xmlns:a16="http://schemas.microsoft.com/office/drawing/2014/main" id="{5040E0A2-CBA5-438F-BEA3-ADBD1B7432E4}"/>
              </a:ext>
            </a:extLst>
          </p:cNvPr>
          <p:cNvPicPr>
            <a:picLocks noChangeAspect="1"/>
          </p:cNvPicPr>
          <p:nvPr/>
        </p:nvPicPr>
        <p:blipFill>
          <a:blip r:embed="rId16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2"/>
              </a:ext>
            </a:extLst>
          </a:blip>
          <a:stretch>
            <a:fillRect/>
          </a:stretch>
        </p:blipFill>
        <p:spPr>
          <a:xfrm>
            <a:off x="14922288" y="8506640"/>
            <a:ext cx="434112" cy="434110"/>
          </a:xfrm>
          <a:prstGeom prst="rect">
            <a:avLst/>
          </a:prstGeom>
        </p:spPr>
      </p:pic>
      <p:pic>
        <p:nvPicPr>
          <p:cNvPr id="279" name="Graphic 278">
            <a:extLst>
              <a:ext uri="{FF2B5EF4-FFF2-40B4-BE49-F238E27FC236}">
                <a16:creationId xmlns:a16="http://schemas.microsoft.com/office/drawing/2014/main" id="{88301F7F-751F-48C5-A9D0-380612FFEE3F}"/>
              </a:ext>
            </a:extLst>
          </p:cNvPr>
          <p:cNvPicPr>
            <a:picLocks noChangeAspect="1"/>
          </p:cNvPicPr>
          <p:nvPr/>
        </p:nvPicPr>
        <p:blipFill>
          <a:blip r:embed="rId16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4"/>
              </a:ext>
            </a:extLst>
          </a:blip>
          <a:stretch>
            <a:fillRect/>
          </a:stretch>
        </p:blipFill>
        <p:spPr>
          <a:xfrm>
            <a:off x="13799158" y="8506640"/>
            <a:ext cx="434112" cy="434110"/>
          </a:xfrm>
          <a:prstGeom prst="rect">
            <a:avLst/>
          </a:prstGeom>
        </p:spPr>
      </p:pic>
      <p:pic>
        <p:nvPicPr>
          <p:cNvPr id="281" name="Graphic 280">
            <a:extLst>
              <a:ext uri="{FF2B5EF4-FFF2-40B4-BE49-F238E27FC236}">
                <a16:creationId xmlns:a16="http://schemas.microsoft.com/office/drawing/2014/main" id="{AB79CD0A-289C-4C07-88D7-BE6EB11A75DA}"/>
              </a:ext>
            </a:extLst>
          </p:cNvPr>
          <p:cNvPicPr>
            <a:picLocks noChangeAspect="1"/>
          </p:cNvPicPr>
          <p:nvPr/>
        </p:nvPicPr>
        <p:blipFill>
          <a:blip r:embed="rId16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6"/>
              </a:ext>
            </a:extLst>
          </a:blip>
          <a:stretch>
            <a:fillRect/>
          </a:stretch>
        </p:blipFill>
        <p:spPr>
          <a:xfrm>
            <a:off x="16045419" y="8506640"/>
            <a:ext cx="434112" cy="43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26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D2B7903F-5263-4F9C-976F-21E3EE433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57630" y="1323536"/>
            <a:ext cx="457976" cy="457974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D92BDB8F-3C3F-4983-907B-38ECAA1A36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10673" y="1323536"/>
            <a:ext cx="457976" cy="457974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65A824CC-E187-4D00-BA60-37DA081A9D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75311" y="1323536"/>
            <a:ext cx="457976" cy="457974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009F4DD2-F789-4906-8E6C-14FA7EECD1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92992" y="1323536"/>
            <a:ext cx="457976" cy="457974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698196D2-6818-49C2-8580-BA4E55B95E6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528354" y="1323536"/>
            <a:ext cx="457976" cy="457974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261CA516-14B5-4E05-BD0A-B19CF8AD637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2646035" y="1323536"/>
            <a:ext cx="457976" cy="457974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B0214A77-7C60-4DCA-AC7B-1D5E2561F9C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3763716" y="1323536"/>
            <a:ext cx="457976" cy="457974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B732B61-7534-4768-8E0D-B621BA9748E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4881397" y="1323536"/>
            <a:ext cx="457976" cy="457974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1D8BAE2B-B535-4A2C-BE0F-8CFF3AB6DE7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5999081" y="1323536"/>
            <a:ext cx="457976" cy="457974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CA9A4875-B265-4A05-B96B-601E8456748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7057630" y="2221442"/>
            <a:ext cx="457976" cy="457974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A9F02C7D-348A-4997-9A7C-7365FD8122A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175311" y="2221442"/>
            <a:ext cx="457976" cy="45797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15F34EBA-793F-485C-8E29-7B0015A37C61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0410673" y="2221442"/>
            <a:ext cx="457976" cy="457974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0AB71EA5-54C8-4232-9769-439E64BFC6FE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9292992" y="2221442"/>
            <a:ext cx="457976" cy="457974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10AC737D-1845-44D1-9069-D7100F8B270C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1528354" y="2221442"/>
            <a:ext cx="457976" cy="457974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A347649A-40A9-4894-8D38-1ABC9C618563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2646035" y="2221442"/>
            <a:ext cx="457976" cy="457974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FA01612C-12FD-49E9-B72B-F68C4B962D2D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3763716" y="2221442"/>
            <a:ext cx="457976" cy="457974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7F54FA70-9191-4231-92D3-2F743C08BB79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15999081" y="2221442"/>
            <a:ext cx="457976" cy="457974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E73F1AB8-4342-44FD-9A26-ED4AD4920A56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4881397" y="2221442"/>
            <a:ext cx="457976" cy="457974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2D3A4474-644E-4DB9-B309-78C701025CBF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7057630" y="3119348"/>
            <a:ext cx="457976" cy="457974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D198E599-1F67-4B93-A04C-D737AD3A63AE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8175311" y="3119348"/>
            <a:ext cx="457976" cy="457974"/>
          </a:xfrm>
          <a:prstGeom prst="rect">
            <a:avLst/>
          </a:prstGeom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FC474959-3122-499F-B8A0-8EABAE527EF8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5999081" y="3119348"/>
            <a:ext cx="457976" cy="457974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3EB4726C-CAE4-480D-B3B2-A5FEB3E116A6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9292992" y="3119348"/>
            <a:ext cx="457976" cy="457974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9A646F75-FD8F-4974-8E6E-8030FCAE5FE9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10410673" y="3119348"/>
            <a:ext cx="457976" cy="457974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49F6CF43-A7BA-4534-87C5-933FBE385822}"/>
              </a:ext>
            </a:extLst>
          </p:cNvPr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11528354" y="3119348"/>
            <a:ext cx="457976" cy="457974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A0833580-FBC9-493A-BC18-5320212581DC}"/>
              </a:ext>
            </a:extLst>
          </p:cNvPr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12646035" y="3119348"/>
            <a:ext cx="457976" cy="457974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848C0D3C-D57D-47EC-9771-BF5F610E7607}"/>
              </a:ext>
            </a:extLst>
          </p:cNvPr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13763716" y="3119348"/>
            <a:ext cx="457976" cy="457974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9EEC6BCE-097E-4657-B1D0-938B527F34F1}"/>
              </a:ext>
            </a:extLst>
          </p:cNvPr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14881397" y="3119348"/>
            <a:ext cx="457976" cy="457974"/>
          </a:xfrm>
          <a:prstGeom prst="rect">
            <a:avLst/>
          </a:prstGeom>
        </p:spPr>
      </p:pic>
      <p:pic>
        <p:nvPicPr>
          <p:cNvPr id="29" name="Graphic 28">
            <a:extLst>
              <a:ext uri="{FF2B5EF4-FFF2-40B4-BE49-F238E27FC236}">
                <a16:creationId xmlns:a16="http://schemas.microsoft.com/office/drawing/2014/main" id="{A7157F9F-0318-4431-BBAB-77796EF9C28D}"/>
              </a:ext>
            </a:extLst>
          </p:cNvPr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7057630" y="4017254"/>
            <a:ext cx="457976" cy="457974"/>
          </a:xfrm>
          <a:prstGeom prst="rect">
            <a:avLst/>
          </a:prstGeom>
        </p:spPr>
      </p:pic>
      <p:pic>
        <p:nvPicPr>
          <p:cNvPr id="30" name="Graphic 29">
            <a:extLst>
              <a:ext uri="{FF2B5EF4-FFF2-40B4-BE49-F238E27FC236}">
                <a16:creationId xmlns:a16="http://schemas.microsoft.com/office/drawing/2014/main" id="{4DFBAB2E-B289-491E-ACCF-59D552926374}"/>
              </a:ext>
            </a:extLst>
          </p:cNvPr>
          <p:cNvPicPr>
            <a:picLocks noChangeAspect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9"/>
              </a:ext>
            </a:extLst>
          </a:blip>
          <a:stretch>
            <a:fillRect/>
          </a:stretch>
        </p:blipFill>
        <p:spPr>
          <a:xfrm>
            <a:off x="9292992" y="4017254"/>
            <a:ext cx="457976" cy="457974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A5DED4D1-E7A8-4862-A288-C47B43FAF6BD}"/>
              </a:ext>
            </a:extLst>
          </p:cNvPr>
          <p:cNvPicPr>
            <a:picLocks noChangeAspect="1"/>
          </p:cNvPicPr>
          <p:nvPr/>
        </p:nvPicPr>
        <p:blipFill>
          <a:blip r:embed="rId6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8175311" y="4017254"/>
            <a:ext cx="457976" cy="457974"/>
          </a:xfrm>
          <a:prstGeom prst="rect">
            <a:avLst/>
          </a:prstGeom>
        </p:spPr>
      </p:pic>
      <p:pic>
        <p:nvPicPr>
          <p:cNvPr id="32" name="Graphic 31">
            <a:extLst>
              <a:ext uri="{FF2B5EF4-FFF2-40B4-BE49-F238E27FC236}">
                <a16:creationId xmlns:a16="http://schemas.microsoft.com/office/drawing/2014/main" id="{BFE5E3F4-1F18-4D22-A798-C8B151524E0B}"/>
              </a:ext>
            </a:extLst>
          </p:cNvPr>
          <p:cNvPicPr>
            <a:picLocks noChangeAspect="1"/>
          </p:cNvPicPr>
          <p:nvPr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3"/>
              </a:ext>
            </a:extLst>
          </a:blip>
          <a:stretch>
            <a:fillRect/>
          </a:stretch>
        </p:blipFill>
        <p:spPr>
          <a:xfrm>
            <a:off x="12646035" y="4017254"/>
            <a:ext cx="457976" cy="457974"/>
          </a:xfrm>
          <a:prstGeom prst="rect">
            <a:avLst/>
          </a:prstGeom>
        </p:spPr>
      </p:pic>
      <p:pic>
        <p:nvPicPr>
          <p:cNvPr id="33" name="Graphic 32">
            <a:extLst>
              <a:ext uri="{FF2B5EF4-FFF2-40B4-BE49-F238E27FC236}">
                <a16:creationId xmlns:a16="http://schemas.microsoft.com/office/drawing/2014/main" id="{F2B44C8A-BD70-4E15-A47C-201D88B2639F}"/>
              </a:ext>
            </a:extLst>
          </p:cNvPr>
          <p:cNvPicPr>
            <a:picLocks noChangeAspect="1"/>
          </p:cNvPicPr>
          <p:nvPr/>
        </p:nvPicPr>
        <p:blipFill>
          <a:blip r:embed="rId6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5"/>
              </a:ext>
            </a:extLst>
          </a:blip>
          <a:stretch>
            <a:fillRect/>
          </a:stretch>
        </p:blipFill>
        <p:spPr>
          <a:xfrm>
            <a:off x="10410673" y="4017254"/>
            <a:ext cx="457976" cy="457974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BF385ACB-5D74-44B3-91C2-EAFCA67644D7}"/>
              </a:ext>
            </a:extLst>
          </p:cNvPr>
          <p:cNvPicPr>
            <a:picLocks noChangeAspect="1"/>
          </p:cNvPicPr>
          <p:nvPr/>
        </p:nvPicPr>
        <p:blipFill>
          <a:blip r:embed="rId6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7"/>
              </a:ext>
            </a:extLst>
          </a:blip>
          <a:stretch>
            <a:fillRect/>
          </a:stretch>
        </p:blipFill>
        <p:spPr>
          <a:xfrm>
            <a:off x="11528354" y="4017254"/>
            <a:ext cx="457976" cy="457974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7FB3BEDD-E576-4C32-9773-8360E4629515}"/>
              </a:ext>
            </a:extLst>
          </p:cNvPr>
          <p:cNvPicPr>
            <a:picLocks noChangeAspect="1"/>
          </p:cNvPicPr>
          <p:nvPr/>
        </p:nvPicPr>
        <p:blipFill>
          <a:blip r:embed="rId6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9"/>
              </a:ext>
            </a:extLst>
          </a:blip>
          <a:stretch>
            <a:fillRect/>
          </a:stretch>
        </p:blipFill>
        <p:spPr>
          <a:xfrm>
            <a:off x="13763716" y="4017254"/>
            <a:ext cx="457976" cy="457974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7C9EA217-10F1-4636-BA75-EEE35ADE78C6}"/>
              </a:ext>
            </a:extLst>
          </p:cNvPr>
          <p:cNvPicPr>
            <a:picLocks noChangeAspect="1"/>
          </p:cNvPicPr>
          <p:nvPr/>
        </p:nvPicPr>
        <p:blipFill>
          <a:blip r:embed="rId7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1"/>
              </a:ext>
            </a:extLst>
          </a:blip>
          <a:stretch>
            <a:fillRect/>
          </a:stretch>
        </p:blipFill>
        <p:spPr>
          <a:xfrm>
            <a:off x="14881397" y="4017254"/>
            <a:ext cx="457976" cy="457974"/>
          </a:xfrm>
          <a:prstGeom prst="rect">
            <a:avLst/>
          </a:prstGeom>
        </p:spPr>
      </p:pic>
      <p:pic>
        <p:nvPicPr>
          <p:cNvPr id="37" name="Graphic 36">
            <a:extLst>
              <a:ext uri="{FF2B5EF4-FFF2-40B4-BE49-F238E27FC236}">
                <a16:creationId xmlns:a16="http://schemas.microsoft.com/office/drawing/2014/main" id="{FC16C2DB-9C89-40B3-906D-CF6E397CC847}"/>
              </a:ext>
            </a:extLst>
          </p:cNvPr>
          <p:cNvPicPr>
            <a:picLocks noChangeAspect="1"/>
          </p:cNvPicPr>
          <p:nvPr/>
        </p:nvPicPr>
        <p:blipFill>
          <a:blip r:embed="rId7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3"/>
              </a:ext>
            </a:extLst>
          </a:blip>
          <a:stretch>
            <a:fillRect/>
          </a:stretch>
        </p:blipFill>
        <p:spPr>
          <a:xfrm>
            <a:off x="15999081" y="4017254"/>
            <a:ext cx="457976" cy="457974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36714009-EEC3-4A7A-B751-05486A8CD3C5}"/>
              </a:ext>
            </a:extLst>
          </p:cNvPr>
          <p:cNvPicPr>
            <a:picLocks noChangeAspect="1"/>
          </p:cNvPicPr>
          <p:nvPr/>
        </p:nvPicPr>
        <p:blipFill>
          <a:blip r:embed="rId7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5"/>
              </a:ext>
            </a:extLst>
          </a:blip>
          <a:stretch>
            <a:fillRect/>
          </a:stretch>
        </p:blipFill>
        <p:spPr>
          <a:xfrm>
            <a:off x="7057630" y="4915160"/>
            <a:ext cx="457976" cy="457974"/>
          </a:xfrm>
          <a:prstGeom prst="rect">
            <a:avLst/>
          </a:prstGeom>
        </p:spPr>
      </p:pic>
      <p:pic>
        <p:nvPicPr>
          <p:cNvPr id="39" name="Graphic 38">
            <a:extLst>
              <a:ext uri="{FF2B5EF4-FFF2-40B4-BE49-F238E27FC236}">
                <a16:creationId xmlns:a16="http://schemas.microsoft.com/office/drawing/2014/main" id="{5ED2B90B-5805-47DE-B2E2-4750ECD98120}"/>
              </a:ext>
            </a:extLst>
          </p:cNvPr>
          <p:cNvPicPr>
            <a:picLocks noChangeAspect="1"/>
          </p:cNvPicPr>
          <p:nvPr/>
        </p:nvPicPr>
        <p:blipFill>
          <a:blip r:embed="rId7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7"/>
              </a:ext>
            </a:extLst>
          </a:blip>
          <a:stretch>
            <a:fillRect/>
          </a:stretch>
        </p:blipFill>
        <p:spPr>
          <a:xfrm>
            <a:off x="8175311" y="4915160"/>
            <a:ext cx="457976" cy="457974"/>
          </a:xfrm>
          <a:prstGeom prst="rect">
            <a:avLst/>
          </a:prstGeom>
        </p:spPr>
      </p:pic>
      <p:pic>
        <p:nvPicPr>
          <p:cNvPr id="40" name="Graphic 39">
            <a:extLst>
              <a:ext uri="{FF2B5EF4-FFF2-40B4-BE49-F238E27FC236}">
                <a16:creationId xmlns:a16="http://schemas.microsoft.com/office/drawing/2014/main" id="{90D57F69-3638-41E6-A63D-3172750591EA}"/>
              </a:ext>
            </a:extLst>
          </p:cNvPr>
          <p:cNvPicPr>
            <a:picLocks noChangeAspect="1"/>
          </p:cNvPicPr>
          <p:nvPr/>
        </p:nvPicPr>
        <p:blipFill>
          <a:blip r:embed="rId7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9"/>
              </a:ext>
            </a:extLst>
          </a:blip>
          <a:stretch>
            <a:fillRect/>
          </a:stretch>
        </p:blipFill>
        <p:spPr>
          <a:xfrm>
            <a:off x="9292992" y="4915160"/>
            <a:ext cx="457976" cy="457974"/>
          </a:xfrm>
          <a:prstGeom prst="rect">
            <a:avLst/>
          </a:prstGeom>
        </p:spPr>
      </p:pic>
      <p:pic>
        <p:nvPicPr>
          <p:cNvPr id="41" name="Graphic 40">
            <a:extLst>
              <a:ext uri="{FF2B5EF4-FFF2-40B4-BE49-F238E27FC236}">
                <a16:creationId xmlns:a16="http://schemas.microsoft.com/office/drawing/2014/main" id="{BACFA2D4-BC7F-43CE-B3C8-047551B7BF2B}"/>
              </a:ext>
            </a:extLst>
          </p:cNvPr>
          <p:cNvPicPr>
            <a:picLocks noChangeAspect="1"/>
          </p:cNvPicPr>
          <p:nvPr/>
        </p:nvPicPr>
        <p:blipFill>
          <a:blip r:embed="rId8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1"/>
              </a:ext>
            </a:extLst>
          </a:blip>
          <a:stretch>
            <a:fillRect/>
          </a:stretch>
        </p:blipFill>
        <p:spPr>
          <a:xfrm>
            <a:off x="10410673" y="4915160"/>
            <a:ext cx="457976" cy="457974"/>
          </a:xfrm>
          <a:prstGeom prst="rect">
            <a:avLst/>
          </a:prstGeom>
        </p:spPr>
      </p:pic>
      <p:pic>
        <p:nvPicPr>
          <p:cNvPr id="42" name="Graphic 41">
            <a:extLst>
              <a:ext uri="{FF2B5EF4-FFF2-40B4-BE49-F238E27FC236}">
                <a16:creationId xmlns:a16="http://schemas.microsoft.com/office/drawing/2014/main" id="{C6BEF11C-3A72-4BA6-96A8-A96178EE9B7A}"/>
              </a:ext>
            </a:extLst>
          </p:cNvPr>
          <p:cNvPicPr>
            <a:picLocks noChangeAspect="1"/>
          </p:cNvPicPr>
          <p:nvPr/>
        </p:nvPicPr>
        <p:blipFill>
          <a:blip r:embed="rId8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3"/>
              </a:ext>
            </a:extLst>
          </a:blip>
          <a:stretch>
            <a:fillRect/>
          </a:stretch>
        </p:blipFill>
        <p:spPr>
          <a:xfrm>
            <a:off x="11528354" y="4915160"/>
            <a:ext cx="457976" cy="457974"/>
          </a:xfrm>
          <a:prstGeom prst="rect">
            <a:avLst/>
          </a:prstGeom>
        </p:spPr>
      </p:pic>
      <p:pic>
        <p:nvPicPr>
          <p:cNvPr id="43" name="Graphic 42">
            <a:extLst>
              <a:ext uri="{FF2B5EF4-FFF2-40B4-BE49-F238E27FC236}">
                <a16:creationId xmlns:a16="http://schemas.microsoft.com/office/drawing/2014/main" id="{528EAF3B-BF7B-419A-83FD-C29646820D93}"/>
              </a:ext>
            </a:extLst>
          </p:cNvPr>
          <p:cNvPicPr>
            <a:picLocks noChangeAspect="1"/>
          </p:cNvPicPr>
          <p:nvPr/>
        </p:nvPicPr>
        <p:blipFill>
          <a:blip r:embed="rId8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5"/>
              </a:ext>
            </a:extLst>
          </a:blip>
          <a:stretch>
            <a:fillRect/>
          </a:stretch>
        </p:blipFill>
        <p:spPr>
          <a:xfrm>
            <a:off x="12646035" y="4915160"/>
            <a:ext cx="457976" cy="457974"/>
          </a:xfrm>
          <a:prstGeom prst="rect">
            <a:avLst/>
          </a:prstGeom>
        </p:spPr>
      </p:pic>
      <p:pic>
        <p:nvPicPr>
          <p:cNvPr id="44" name="Graphic 43">
            <a:extLst>
              <a:ext uri="{FF2B5EF4-FFF2-40B4-BE49-F238E27FC236}">
                <a16:creationId xmlns:a16="http://schemas.microsoft.com/office/drawing/2014/main" id="{83D3BACE-AE92-4BAD-AE41-3EC666FB26A0}"/>
              </a:ext>
            </a:extLst>
          </p:cNvPr>
          <p:cNvPicPr>
            <a:picLocks noChangeAspect="1"/>
          </p:cNvPicPr>
          <p:nvPr/>
        </p:nvPicPr>
        <p:blipFill>
          <a:blip r:embed="rId8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7"/>
              </a:ext>
            </a:extLst>
          </a:blip>
          <a:stretch>
            <a:fillRect/>
          </a:stretch>
        </p:blipFill>
        <p:spPr>
          <a:xfrm>
            <a:off x="13763716" y="4915160"/>
            <a:ext cx="457976" cy="457974"/>
          </a:xfrm>
          <a:prstGeom prst="rect">
            <a:avLst/>
          </a:prstGeom>
        </p:spPr>
      </p:pic>
      <p:pic>
        <p:nvPicPr>
          <p:cNvPr id="45" name="Graphic 44">
            <a:extLst>
              <a:ext uri="{FF2B5EF4-FFF2-40B4-BE49-F238E27FC236}">
                <a16:creationId xmlns:a16="http://schemas.microsoft.com/office/drawing/2014/main" id="{5FBFB67E-B9B9-46C4-978F-679BC1FCF2DF}"/>
              </a:ext>
            </a:extLst>
          </p:cNvPr>
          <p:cNvPicPr>
            <a:picLocks noChangeAspect="1"/>
          </p:cNvPicPr>
          <p:nvPr/>
        </p:nvPicPr>
        <p:blipFill>
          <a:blip r:embed="rId8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9"/>
              </a:ext>
            </a:extLst>
          </a:blip>
          <a:stretch>
            <a:fillRect/>
          </a:stretch>
        </p:blipFill>
        <p:spPr>
          <a:xfrm>
            <a:off x="14881397" y="4915160"/>
            <a:ext cx="457976" cy="457974"/>
          </a:xfrm>
          <a:prstGeom prst="rect">
            <a:avLst/>
          </a:prstGeom>
        </p:spPr>
      </p:pic>
      <p:pic>
        <p:nvPicPr>
          <p:cNvPr id="46" name="Graphic 45">
            <a:extLst>
              <a:ext uri="{FF2B5EF4-FFF2-40B4-BE49-F238E27FC236}">
                <a16:creationId xmlns:a16="http://schemas.microsoft.com/office/drawing/2014/main" id="{672098BE-3836-47A5-B2F8-E51AE133985D}"/>
              </a:ext>
            </a:extLst>
          </p:cNvPr>
          <p:cNvPicPr>
            <a:picLocks noChangeAspect="1"/>
          </p:cNvPicPr>
          <p:nvPr/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1"/>
              </a:ext>
            </a:extLst>
          </a:blip>
          <a:stretch>
            <a:fillRect/>
          </a:stretch>
        </p:blipFill>
        <p:spPr>
          <a:xfrm>
            <a:off x="15999081" y="4915160"/>
            <a:ext cx="457976" cy="457974"/>
          </a:xfrm>
          <a:prstGeom prst="rect">
            <a:avLst/>
          </a:prstGeom>
        </p:spPr>
      </p:pic>
      <p:pic>
        <p:nvPicPr>
          <p:cNvPr id="47" name="Graphic 46">
            <a:extLst>
              <a:ext uri="{FF2B5EF4-FFF2-40B4-BE49-F238E27FC236}">
                <a16:creationId xmlns:a16="http://schemas.microsoft.com/office/drawing/2014/main" id="{DB9CDB01-B341-455C-A48F-A821ACFCABE5}"/>
              </a:ext>
            </a:extLst>
          </p:cNvPr>
          <p:cNvPicPr>
            <a:picLocks noChangeAspect="1"/>
          </p:cNvPicPr>
          <p:nvPr/>
        </p:nvPicPr>
        <p:blipFill>
          <a:blip r:embed="rId9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3"/>
              </a:ext>
            </a:extLst>
          </a:blip>
          <a:stretch>
            <a:fillRect/>
          </a:stretch>
        </p:blipFill>
        <p:spPr>
          <a:xfrm>
            <a:off x="7057630" y="5813066"/>
            <a:ext cx="457976" cy="457974"/>
          </a:xfrm>
          <a:prstGeom prst="rect">
            <a:avLst/>
          </a:prstGeom>
        </p:spPr>
      </p:pic>
      <p:pic>
        <p:nvPicPr>
          <p:cNvPr id="48" name="Graphic 47">
            <a:extLst>
              <a:ext uri="{FF2B5EF4-FFF2-40B4-BE49-F238E27FC236}">
                <a16:creationId xmlns:a16="http://schemas.microsoft.com/office/drawing/2014/main" id="{73EDF651-8562-45DB-B81E-39CDAAB39F69}"/>
              </a:ext>
            </a:extLst>
          </p:cNvPr>
          <p:cNvPicPr>
            <a:picLocks noChangeAspect="1"/>
          </p:cNvPicPr>
          <p:nvPr/>
        </p:nvPicPr>
        <p:blipFill>
          <a:blip r:embed="rId9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5"/>
              </a:ext>
            </a:extLst>
          </a:blip>
          <a:stretch>
            <a:fillRect/>
          </a:stretch>
        </p:blipFill>
        <p:spPr>
          <a:xfrm>
            <a:off x="8175311" y="5813066"/>
            <a:ext cx="457976" cy="457974"/>
          </a:xfrm>
          <a:prstGeom prst="rect">
            <a:avLst/>
          </a:prstGeom>
        </p:spPr>
      </p:pic>
      <p:pic>
        <p:nvPicPr>
          <p:cNvPr id="49" name="Graphic 48">
            <a:extLst>
              <a:ext uri="{FF2B5EF4-FFF2-40B4-BE49-F238E27FC236}">
                <a16:creationId xmlns:a16="http://schemas.microsoft.com/office/drawing/2014/main" id="{60EC51C5-5507-4620-ABBD-93520F1B4B30}"/>
              </a:ext>
            </a:extLst>
          </p:cNvPr>
          <p:cNvPicPr>
            <a:picLocks noChangeAspect="1"/>
          </p:cNvPicPr>
          <p:nvPr/>
        </p:nvPicPr>
        <p:blipFill>
          <a:blip r:embed="rId9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7"/>
              </a:ext>
            </a:extLst>
          </a:blip>
          <a:stretch>
            <a:fillRect/>
          </a:stretch>
        </p:blipFill>
        <p:spPr>
          <a:xfrm>
            <a:off x="9292992" y="5813066"/>
            <a:ext cx="457976" cy="457974"/>
          </a:xfrm>
          <a:prstGeom prst="rect">
            <a:avLst/>
          </a:prstGeom>
        </p:spPr>
      </p:pic>
      <p:pic>
        <p:nvPicPr>
          <p:cNvPr id="50" name="Graphic 49">
            <a:extLst>
              <a:ext uri="{FF2B5EF4-FFF2-40B4-BE49-F238E27FC236}">
                <a16:creationId xmlns:a16="http://schemas.microsoft.com/office/drawing/2014/main" id="{53840E52-6FC5-40F2-B1A6-54D09D2D9959}"/>
              </a:ext>
            </a:extLst>
          </p:cNvPr>
          <p:cNvPicPr>
            <a:picLocks noChangeAspect="1"/>
          </p:cNvPicPr>
          <p:nvPr/>
        </p:nvPicPr>
        <p:blipFill>
          <a:blip r:embed="rId9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9"/>
              </a:ext>
            </a:extLst>
          </a:blip>
          <a:stretch>
            <a:fillRect/>
          </a:stretch>
        </p:blipFill>
        <p:spPr>
          <a:xfrm>
            <a:off x="10410673" y="5813066"/>
            <a:ext cx="457976" cy="457974"/>
          </a:xfrm>
          <a:prstGeom prst="rect">
            <a:avLst/>
          </a:prstGeom>
        </p:spPr>
      </p:pic>
      <p:pic>
        <p:nvPicPr>
          <p:cNvPr id="51" name="Graphic 50">
            <a:extLst>
              <a:ext uri="{FF2B5EF4-FFF2-40B4-BE49-F238E27FC236}">
                <a16:creationId xmlns:a16="http://schemas.microsoft.com/office/drawing/2014/main" id="{66A1AB11-A56A-48C8-B402-E66D516ED41D}"/>
              </a:ext>
            </a:extLst>
          </p:cNvPr>
          <p:cNvPicPr>
            <a:picLocks noChangeAspect="1"/>
          </p:cNvPicPr>
          <p:nvPr/>
        </p:nvPicPr>
        <p:blipFill>
          <a:blip r:embed="rId10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1"/>
              </a:ext>
            </a:extLst>
          </a:blip>
          <a:stretch>
            <a:fillRect/>
          </a:stretch>
        </p:blipFill>
        <p:spPr>
          <a:xfrm>
            <a:off x="11528354" y="5813066"/>
            <a:ext cx="457976" cy="457974"/>
          </a:xfrm>
          <a:prstGeom prst="rect">
            <a:avLst/>
          </a:prstGeom>
        </p:spPr>
      </p:pic>
      <p:pic>
        <p:nvPicPr>
          <p:cNvPr id="52" name="Graphic 51">
            <a:extLst>
              <a:ext uri="{FF2B5EF4-FFF2-40B4-BE49-F238E27FC236}">
                <a16:creationId xmlns:a16="http://schemas.microsoft.com/office/drawing/2014/main" id="{F1C14EC9-1D24-4165-9394-313497586947}"/>
              </a:ext>
            </a:extLst>
          </p:cNvPr>
          <p:cNvPicPr>
            <a:picLocks noChangeAspect="1"/>
          </p:cNvPicPr>
          <p:nvPr/>
        </p:nvPicPr>
        <p:blipFill>
          <a:blip r:embed="rId10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3"/>
              </a:ext>
            </a:extLst>
          </a:blip>
          <a:stretch>
            <a:fillRect/>
          </a:stretch>
        </p:blipFill>
        <p:spPr>
          <a:xfrm>
            <a:off x="13763716" y="5813066"/>
            <a:ext cx="457976" cy="457974"/>
          </a:xfrm>
          <a:prstGeom prst="rect">
            <a:avLst/>
          </a:prstGeom>
        </p:spPr>
      </p:pic>
      <p:pic>
        <p:nvPicPr>
          <p:cNvPr id="53" name="Graphic 52">
            <a:extLst>
              <a:ext uri="{FF2B5EF4-FFF2-40B4-BE49-F238E27FC236}">
                <a16:creationId xmlns:a16="http://schemas.microsoft.com/office/drawing/2014/main" id="{FEC7B7ED-1CDD-42E1-BAA8-BFBE067C23AE}"/>
              </a:ext>
            </a:extLst>
          </p:cNvPr>
          <p:cNvPicPr>
            <a:picLocks noChangeAspect="1"/>
          </p:cNvPicPr>
          <p:nvPr/>
        </p:nvPicPr>
        <p:blipFill>
          <a:blip r:embed="rId10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5"/>
              </a:ext>
            </a:extLst>
          </a:blip>
          <a:stretch>
            <a:fillRect/>
          </a:stretch>
        </p:blipFill>
        <p:spPr>
          <a:xfrm>
            <a:off x="12646035" y="5813066"/>
            <a:ext cx="457976" cy="457974"/>
          </a:xfrm>
          <a:prstGeom prst="rect">
            <a:avLst/>
          </a:prstGeom>
        </p:spPr>
      </p:pic>
      <p:pic>
        <p:nvPicPr>
          <p:cNvPr id="54" name="Graphic 53">
            <a:extLst>
              <a:ext uri="{FF2B5EF4-FFF2-40B4-BE49-F238E27FC236}">
                <a16:creationId xmlns:a16="http://schemas.microsoft.com/office/drawing/2014/main" id="{B695C8FA-FAAC-4FEE-9B67-1BA0C0B7DD2A}"/>
              </a:ext>
            </a:extLst>
          </p:cNvPr>
          <p:cNvPicPr>
            <a:picLocks noChangeAspect="1"/>
          </p:cNvPicPr>
          <p:nvPr/>
        </p:nvPicPr>
        <p:blipFill>
          <a:blip r:embed="rId10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7"/>
              </a:ext>
            </a:extLst>
          </a:blip>
          <a:stretch>
            <a:fillRect/>
          </a:stretch>
        </p:blipFill>
        <p:spPr>
          <a:xfrm>
            <a:off x="15999081" y="5813066"/>
            <a:ext cx="457976" cy="457974"/>
          </a:xfrm>
          <a:prstGeom prst="rect">
            <a:avLst/>
          </a:prstGeom>
        </p:spPr>
      </p:pic>
      <p:pic>
        <p:nvPicPr>
          <p:cNvPr id="55" name="Graphic 54">
            <a:extLst>
              <a:ext uri="{FF2B5EF4-FFF2-40B4-BE49-F238E27FC236}">
                <a16:creationId xmlns:a16="http://schemas.microsoft.com/office/drawing/2014/main" id="{5EB0E521-B0C6-4FDC-977B-C014D9A08E34}"/>
              </a:ext>
            </a:extLst>
          </p:cNvPr>
          <p:cNvPicPr>
            <a:picLocks noChangeAspect="1"/>
          </p:cNvPicPr>
          <p:nvPr/>
        </p:nvPicPr>
        <p:blipFill>
          <a:blip r:embed="rId10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9"/>
              </a:ext>
            </a:extLst>
          </a:blip>
          <a:stretch>
            <a:fillRect/>
          </a:stretch>
        </p:blipFill>
        <p:spPr>
          <a:xfrm>
            <a:off x="14881397" y="5813066"/>
            <a:ext cx="457976" cy="457974"/>
          </a:xfrm>
          <a:prstGeom prst="rect">
            <a:avLst/>
          </a:prstGeom>
        </p:spPr>
      </p:pic>
      <p:pic>
        <p:nvPicPr>
          <p:cNvPr id="56" name="Graphic 55">
            <a:extLst>
              <a:ext uri="{FF2B5EF4-FFF2-40B4-BE49-F238E27FC236}">
                <a16:creationId xmlns:a16="http://schemas.microsoft.com/office/drawing/2014/main" id="{59F8C1EE-2542-41BA-8282-D484705F12C7}"/>
              </a:ext>
            </a:extLst>
          </p:cNvPr>
          <p:cNvPicPr>
            <a:picLocks noChangeAspect="1"/>
          </p:cNvPicPr>
          <p:nvPr/>
        </p:nvPicPr>
        <p:blipFill>
          <a:blip r:embed="rId1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1"/>
              </a:ext>
            </a:extLst>
          </a:blip>
          <a:stretch>
            <a:fillRect/>
          </a:stretch>
        </p:blipFill>
        <p:spPr>
          <a:xfrm>
            <a:off x="7057630" y="6710973"/>
            <a:ext cx="457976" cy="457974"/>
          </a:xfrm>
          <a:prstGeom prst="rect">
            <a:avLst/>
          </a:prstGeom>
        </p:spPr>
      </p:pic>
      <p:pic>
        <p:nvPicPr>
          <p:cNvPr id="57" name="Graphic 56">
            <a:extLst>
              <a:ext uri="{FF2B5EF4-FFF2-40B4-BE49-F238E27FC236}">
                <a16:creationId xmlns:a16="http://schemas.microsoft.com/office/drawing/2014/main" id="{18C04242-E748-427C-A9F8-BA6A95D4E66A}"/>
              </a:ext>
            </a:extLst>
          </p:cNvPr>
          <p:cNvPicPr>
            <a:picLocks noChangeAspect="1"/>
          </p:cNvPicPr>
          <p:nvPr/>
        </p:nvPicPr>
        <p:blipFill>
          <a:blip r:embed="rId1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3"/>
              </a:ext>
            </a:extLst>
          </a:blip>
          <a:stretch>
            <a:fillRect/>
          </a:stretch>
        </p:blipFill>
        <p:spPr>
          <a:xfrm>
            <a:off x="8175311" y="6710973"/>
            <a:ext cx="457976" cy="457974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5FCE5415-2E38-42D3-A275-4DFE645330A4}"/>
              </a:ext>
            </a:extLst>
          </p:cNvPr>
          <p:cNvPicPr>
            <a:picLocks noChangeAspect="1"/>
          </p:cNvPicPr>
          <p:nvPr/>
        </p:nvPicPr>
        <p:blipFill>
          <a:blip r:embed="rId1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5"/>
              </a:ext>
            </a:extLst>
          </a:blip>
          <a:stretch>
            <a:fillRect/>
          </a:stretch>
        </p:blipFill>
        <p:spPr>
          <a:xfrm>
            <a:off x="9292992" y="6710973"/>
            <a:ext cx="457976" cy="457974"/>
          </a:xfrm>
          <a:prstGeom prst="rect">
            <a:avLst/>
          </a:prstGeom>
        </p:spPr>
      </p:pic>
      <p:pic>
        <p:nvPicPr>
          <p:cNvPr id="59" name="Graphic 58">
            <a:extLst>
              <a:ext uri="{FF2B5EF4-FFF2-40B4-BE49-F238E27FC236}">
                <a16:creationId xmlns:a16="http://schemas.microsoft.com/office/drawing/2014/main" id="{ABBFFAEE-C90A-47FF-A090-3A87A53A9197}"/>
              </a:ext>
            </a:extLst>
          </p:cNvPr>
          <p:cNvPicPr>
            <a:picLocks noChangeAspect="1"/>
          </p:cNvPicPr>
          <p:nvPr/>
        </p:nvPicPr>
        <p:blipFill>
          <a:blip r:embed="rId1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7"/>
              </a:ext>
            </a:extLst>
          </a:blip>
          <a:stretch>
            <a:fillRect/>
          </a:stretch>
        </p:blipFill>
        <p:spPr>
          <a:xfrm>
            <a:off x="10410673" y="6710973"/>
            <a:ext cx="457976" cy="457974"/>
          </a:xfrm>
          <a:prstGeom prst="rect">
            <a:avLst/>
          </a:pr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FFE9EC69-E97E-409B-9153-7D9AD0CD072E}"/>
              </a:ext>
            </a:extLst>
          </p:cNvPr>
          <p:cNvPicPr>
            <a:picLocks noChangeAspect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9"/>
              </a:ext>
            </a:extLst>
          </a:blip>
          <a:stretch>
            <a:fillRect/>
          </a:stretch>
        </p:blipFill>
        <p:spPr>
          <a:xfrm>
            <a:off x="11528354" y="6710973"/>
            <a:ext cx="457976" cy="457974"/>
          </a:xfrm>
          <a:prstGeom prst="rect">
            <a:avLst/>
          </a:prstGeom>
        </p:spPr>
      </p:pic>
      <p:pic>
        <p:nvPicPr>
          <p:cNvPr id="61" name="Graphic 60">
            <a:extLst>
              <a:ext uri="{FF2B5EF4-FFF2-40B4-BE49-F238E27FC236}">
                <a16:creationId xmlns:a16="http://schemas.microsoft.com/office/drawing/2014/main" id="{A7B9F84F-2CFB-4F8C-A1C6-CC1616EAFF46}"/>
              </a:ext>
            </a:extLst>
          </p:cNvPr>
          <p:cNvPicPr>
            <a:picLocks noChangeAspect="1"/>
          </p:cNvPicPr>
          <p:nvPr/>
        </p:nvPicPr>
        <p:blipFill>
          <a:blip r:embed="rId1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1"/>
              </a:ext>
            </a:extLst>
          </a:blip>
          <a:stretch>
            <a:fillRect/>
          </a:stretch>
        </p:blipFill>
        <p:spPr>
          <a:xfrm>
            <a:off x="12646035" y="6710973"/>
            <a:ext cx="457976" cy="457974"/>
          </a:xfrm>
          <a:prstGeom prst="rect">
            <a:avLst/>
          </a:prstGeom>
        </p:spPr>
      </p:pic>
      <p:pic>
        <p:nvPicPr>
          <p:cNvPr id="62" name="Graphic 61">
            <a:extLst>
              <a:ext uri="{FF2B5EF4-FFF2-40B4-BE49-F238E27FC236}">
                <a16:creationId xmlns:a16="http://schemas.microsoft.com/office/drawing/2014/main" id="{D9E2C8CB-DA28-41A6-B7DB-A00B1A5B2A66}"/>
              </a:ext>
            </a:extLst>
          </p:cNvPr>
          <p:cNvPicPr>
            <a:picLocks noChangeAspect="1"/>
          </p:cNvPicPr>
          <p:nvPr/>
        </p:nvPicPr>
        <p:blipFill>
          <a:blip r:embed="rId1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3"/>
              </a:ext>
            </a:extLst>
          </a:blip>
          <a:stretch>
            <a:fillRect/>
          </a:stretch>
        </p:blipFill>
        <p:spPr>
          <a:xfrm>
            <a:off x="13763716" y="6710973"/>
            <a:ext cx="457976" cy="457974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F0C4871F-9241-4BAE-AEE1-DAFB6E52B744}"/>
              </a:ext>
            </a:extLst>
          </p:cNvPr>
          <p:cNvPicPr>
            <a:picLocks noChangeAspect="1"/>
          </p:cNvPicPr>
          <p:nvPr/>
        </p:nvPicPr>
        <p:blipFill>
          <a:blip r:embed="rId1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5"/>
              </a:ext>
            </a:extLst>
          </a:blip>
          <a:stretch>
            <a:fillRect/>
          </a:stretch>
        </p:blipFill>
        <p:spPr>
          <a:xfrm>
            <a:off x="14881397" y="6710973"/>
            <a:ext cx="457976" cy="457974"/>
          </a:xfrm>
          <a:prstGeom prst="rect">
            <a:avLst/>
          </a:prstGeom>
        </p:spPr>
      </p:pic>
      <p:pic>
        <p:nvPicPr>
          <p:cNvPr id="64" name="Graphic 63">
            <a:extLst>
              <a:ext uri="{FF2B5EF4-FFF2-40B4-BE49-F238E27FC236}">
                <a16:creationId xmlns:a16="http://schemas.microsoft.com/office/drawing/2014/main" id="{E234109D-7FD7-4E65-989C-0147D2E9AB96}"/>
              </a:ext>
            </a:extLst>
          </p:cNvPr>
          <p:cNvPicPr>
            <a:picLocks noChangeAspect="1"/>
          </p:cNvPicPr>
          <p:nvPr/>
        </p:nvPicPr>
        <p:blipFill>
          <a:blip r:embed="rId1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7"/>
              </a:ext>
            </a:extLst>
          </a:blip>
          <a:stretch>
            <a:fillRect/>
          </a:stretch>
        </p:blipFill>
        <p:spPr>
          <a:xfrm>
            <a:off x="15999081" y="6710973"/>
            <a:ext cx="457976" cy="457974"/>
          </a:xfrm>
          <a:prstGeom prst="rect">
            <a:avLst/>
          </a:prstGeom>
        </p:spPr>
      </p:pic>
      <p:pic>
        <p:nvPicPr>
          <p:cNvPr id="65" name="Graphic 64">
            <a:extLst>
              <a:ext uri="{FF2B5EF4-FFF2-40B4-BE49-F238E27FC236}">
                <a16:creationId xmlns:a16="http://schemas.microsoft.com/office/drawing/2014/main" id="{5E80C3B9-2D7F-45DE-B59F-4A82917D17B1}"/>
              </a:ext>
            </a:extLst>
          </p:cNvPr>
          <p:cNvPicPr>
            <a:picLocks noChangeAspect="1"/>
          </p:cNvPicPr>
          <p:nvPr/>
        </p:nvPicPr>
        <p:blipFill>
          <a:blip r:embed="rId1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9"/>
              </a:ext>
            </a:extLst>
          </a:blip>
          <a:stretch>
            <a:fillRect/>
          </a:stretch>
        </p:blipFill>
        <p:spPr>
          <a:xfrm>
            <a:off x="7057630" y="7608880"/>
            <a:ext cx="457976" cy="457974"/>
          </a:xfrm>
          <a:prstGeom prst="rect">
            <a:avLst/>
          </a:prstGeom>
        </p:spPr>
      </p:pic>
      <p:pic>
        <p:nvPicPr>
          <p:cNvPr id="66" name="Graphic 65">
            <a:extLst>
              <a:ext uri="{FF2B5EF4-FFF2-40B4-BE49-F238E27FC236}">
                <a16:creationId xmlns:a16="http://schemas.microsoft.com/office/drawing/2014/main" id="{2E22F8A2-66C8-412F-8420-ABAE5967B7CE}"/>
              </a:ext>
            </a:extLst>
          </p:cNvPr>
          <p:cNvPicPr>
            <a:picLocks noChangeAspect="1"/>
          </p:cNvPicPr>
          <p:nvPr/>
        </p:nvPicPr>
        <p:blipFill>
          <a:blip r:embed="rId1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1"/>
              </a:ext>
            </a:extLst>
          </a:blip>
          <a:stretch>
            <a:fillRect/>
          </a:stretch>
        </p:blipFill>
        <p:spPr>
          <a:xfrm>
            <a:off x="8175311" y="7608880"/>
            <a:ext cx="457976" cy="457974"/>
          </a:xfrm>
          <a:prstGeom prst="rect">
            <a:avLst/>
          </a:prstGeom>
        </p:spPr>
      </p:pic>
      <p:pic>
        <p:nvPicPr>
          <p:cNvPr id="67" name="Graphic 66">
            <a:extLst>
              <a:ext uri="{FF2B5EF4-FFF2-40B4-BE49-F238E27FC236}">
                <a16:creationId xmlns:a16="http://schemas.microsoft.com/office/drawing/2014/main" id="{12A31D5F-1439-4667-A7EC-3BACA751B899}"/>
              </a:ext>
            </a:extLst>
          </p:cNvPr>
          <p:cNvPicPr>
            <a:picLocks noChangeAspect="1"/>
          </p:cNvPicPr>
          <p:nvPr/>
        </p:nvPicPr>
        <p:blipFill>
          <a:blip r:embed="rId1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3"/>
              </a:ext>
            </a:extLst>
          </a:blip>
          <a:stretch>
            <a:fillRect/>
          </a:stretch>
        </p:blipFill>
        <p:spPr>
          <a:xfrm>
            <a:off x="9292992" y="7608880"/>
            <a:ext cx="457976" cy="457974"/>
          </a:xfrm>
          <a:prstGeom prst="rect">
            <a:avLst/>
          </a:prstGeom>
        </p:spPr>
      </p:pic>
      <p:pic>
        <p:nvPicPr>
          <p:cNvPr id="68" name="Graphic 67">
            <a:extLst>
              <a:ext uri="{FF2B5EF4-FFF2-40B4-BE49-F238E27FC236}">
                <a16:creationId xmlns:a16="http://schemas.microsoft.com/office/drawing/2014/main" id="{A97562F8-F31F-4F42-AFF5-999D4A08CFDF}"/>
              </a:ext>
            </a:extLst>
          </p:cNvPr>
          <p:cNvPicPr>
            <a:picLocks noChangeAspect="1"/>
          </p:cNvPicPr>
          <p:nvPr/>
        </p:nvPicPr>
        <p:blipFill>
          <a:blip r:embed="rId1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5"/>
              </a:ext>
            </a:extLst>
          </a:blip>
          <a:stretch>
            <a:fillRect/>
          </a:stretch>
        </p:blipFill>
        <p:spPr>
          <a:xfrm>
            <a:off x="10410673" y="7608880"/>
            <a:ext cx="457976" cy="457974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F89DCB7F-42B9-472A-BF7C-750EDAFC72D7}"/>
              </a:ext>
            </a:extLst>
          </p:cNvPr>
          <p:cNvPicPr>
            <a:picLocks noChangeAspect="1"/>
          </p:cNvPicPr>
          <p:nvPr/>
        </p:nvPicPr>
        <p:blipFill>
          <a:blip r:embed="rId1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7"/>
              </a:ext>
            </a:extLst>
          </a:blip>
          <a:stretch>
            <a:fillRect/>
          </a:stretch>
        </p:blipFill>
        <p:spPr>
          <a:xfrm>
            <a:off x="11528354" y="7608880"/>
            <a:ext cx="457976" cy="457974"/>
          </a:xfrm>
          <a:prstGeom prst="rect">
            <a:avLst/>
          </a:prstGeom>
        </p:spPr>
      </p:pic>
      <p:pic>
        <p:nvPicPr>
          <p:cNvPr id="70" name="Graphic 69">
            <a:extLst>
              <a:ext uri="{FF2B5EF4-FFF2-40B4-BE49-F238E27FC236}">
                <a16:creationId xmlns:a16="http://schemas.microsoft.com/office/drawing/2014/main" id="{02A0DE4B-DC56-4A38-B2C1-22E4DD4F4AB6}"/>
              </a:ext>
            </a:extLst>
          </p:cNvPr>
          <p:cNvPicPr>
            <a:picLocks noChangeAspect="1"/>
          </p:cNvPicPr>
          <p:nvPr/>
        </p:nvPicPr>
        <p:blipFill>
          <a:blip r:embed="rId1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9"/>
              </a:ext>
            </a:extLst>
          </a:blip>
          <a:stretch>
            <a:fillRect/>
          </a:stretch>
        </p:blipFill>
        <p:spPr>
          <a:xfrm>
            <a:off x="12646035" y="7608880"/>
            <a:ext cx="457976" cy="457974"/>
          </a:xfrm>
          <a:prstGeom prst="rect">
            <a:avLst/>
          </a:prstGeom>
        </p:spPr>
      </p:pic>
      <p:pic>
        <p:nvPicPr>
          <p:cNvPr id="71" name="Graphic 70">
            <a:extLst>
              <a:ext uri="{FF2B5EF4-FFF2-40B4-BE49-F238E27FC236}">
                <a16:creationId xmlns:a16="http://schemas.microsoft.com/office/drawing/2014/main" id="{35EB7E49-47BF-44FF-A31C-678050FEF4D1}"/>
              </a:ext>
            </a:extLst>
          </p:cNvPr>
          <p:cNvPicPr>
            <a:picLocks noChangeAspect="1"/>
          </p:cNvPicPr>
          <p:nvPr/>
        </p:nvPicPr>
        <p:blipFill>
          <a:blip r:embed="rId1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1"/>
              </a:ext>
            </a:extLst>
          </a:blip>
          <a:stretch>
            <a:fillRect/>
          </a:stretch>
        </p:blipFill>
        <p:spPr>
          <a:xfrm>
            <a:off x="13763716" y="7608880"/>
            <a:ext cx="457976" cy="457974"/>
          </a:xfrm>
          <a:prstGeom prst="rect">
            <a:avLst/>
          </a:prstGeom>
        </p:spPr>
      </p:pic>
      <p:pic>
        <p:nvPicPr>
          <p:cNvPr id="72" name="Graphic 71">
            <a:extLst>
              <a:ext uri="{FF2B5EF4-FFF2-40B4-BE49-F238E27FC236}">
                <a16:creationId xmlns:a16="http://schemas.microsoft.com/office/drawing/2014/main" id="{18F4EBBD-AE19-4C6B-AC21-2DA58E23AFFF}"/>
              </a:ext>
            </a:extLst>
          </p:cNvPr>
          <p:cNvPicPr>
            <a:picLocks noChangeAspect="1"/>
          </p:cNvPicPr>
          <p:nvPr/>
        </p:nvPicPr>
        <p:blipFill>
          <a:blip r:embed="rId1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3"/>
              </a:ext>
            </a:extLst>
          </a:blip>
          <a:stretch>
            <a:fillRect/>
          </a:stretch>
        </p:blipFill>
        <p:spPr>
          <a:xfrm>
            <a:off x="14881397" y="7608880"/>
            <a:ext cx="457976" cy="457974"/>
          </a:xfrm>
          <a:prstGeom prst="rect">
            <a:avLst/>
          </a:prstGeom>
        </p:spPr>
      </p:pic>
      <p:pic>
        <p:nvPicPr>
          <p:cNvPr id="73" name="Graphic 72">
            <a:extLst>
              <a:ext uri="{FF2B5EF4-FFF2-40B4-BE49-F238E27FC236}">
                <a16:creationId xmlns:a16="http://schemas.microsoft.com/office/drawing/2014/main" id="{76304E9A-4CDB-4452-9A3F-B5E345B808E3}"/>
              </a:ext>
            </a:extLst>
          </p:cNvPr>
          <p:cNvPicPr>
            <a:picLocks noChangeAspect="1"/>
          </p:cNvPicPr>
          <p:nvPr/>
        </p:nvPicPr>
        <p:blipFill>
          <a:blip r:embed="rId1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5"/>
              </a:ext>
            </a:extLst>
          </a:blip>
          <a:stretch>
            <a:fillRect/>
          </a:stretch>
        </p:blipFill>
        <p:spPr>
          <a:xfrm>
            <a:off x="15999081" y="7608880"/>
            <a:ext cx="457976" cy="457974"/>
          </a:xfrm>
          <a:prstGeom prst="rect">
            <a:avLst/>
          </a:prstGeom>
        </p:spPr>
      </p:pic>
      <p:pic>
        <p:nvPicPr>
          <p:cNvPr id="74" name="Graphic 73">
            <a:extLst>
              <a:ext uri="{FF2B5EF4-FFF2-40B4-BE49-F238E27FC236}">
                <a16:creationId xmlns:a16="http://schemas.microsoft.com/office/drawing/2014/main" id="{CC6D0B74-1F68-45B9-ADE4-51FA5BF0854C}"/>
              </a:ext>
            </a:extLst>
          </p:cNvPr>
          <p:cNvPicPr>
            <a:picLocks noChangeAspect="1"/>
          </p:cNvPicPr>
          <p:nvPr/>
        </p:nvPicPr>
        <p:blipFill>
          <a:blip r:embed="rId1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7"/>
              </a:ext>
            </a:extLst>
          </a:blip>
          <a:stretch>
            <a:fillRect/>
          </a:stretch>
        </p:blipFill>
        <p:spPr>
          <a:xfrm>
            <a:off x="7057630" y="8506788"/>
            <a:ext cx="457976" cy="457974"/>
          </a:xfrm>
          <a:prstGeom prst="rect">
            <a:avLst/>
          </a:prstGeom>
        </p:spPr>
      </p:pic>
      <p:pic>
        <p:nvPicPr>
          <p:cNvPr id="75" name="Graphic 74">
            <a:extLst>
              <a:ext uri="{FF2B5EF4-FFF2-40B4-BE49-F238E27FC236}">
                <a16:creationId xmlns:a16="http://schemas.microsoft.com/office/drawing/2014/main" id="{94B960A2-F143-478F-BDA2-D4A87EA8362C}"/>
              </a:ext>
            </a:extLst>
          </p:cNvPr>
          <p:cNvPicPr>
            <a:picLocks noChangeAspect="1"/>
          </p:cNvPicPr>
          <p:nvPr/>
        </p:nvPicPr>
        <p:blipFill>
          <a:blip r:embed="rId1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9"/>
              </a:ext>
            </a:extLst>
          </a:blip>
          <a:stretch>
            <a:fillRect/>
          </a:stretch>
        </p:blipFill>
        <p:spPr>
          <a:xfrm>
            <a:off x="8175311" y="8506788"/>
            <a:ext cx="457976" cy="457974"/>
          </a:xfrm>
          <a:prstGeom prst="rect">
            <a:avLst/>
          </a:prstGeom>
        </p:spPr>
      </p:pic>
      <p:pic>
        <p:nvPicPr>
          <p:cNvPr id="76" name="Graphic 75">
            <a:extLst>
              <a:ext uri="{FF2B5EF4-FFF2-40B4-BE49-F238E27FC236}">
                <a16:creationId xmlns:a16="http://schemas.microsoft.com/office/drawing/2014/main" id="{34A24FDA-19F9-4380-914D-8F6A66CF4531}"/>
              </a:ext>
            </a:extLst>
          </p:cNvPr>
          <p:cNvPicPr>
            <a:picLocks noChangeAspect="1"/>
          </p:cNvPicPr>
          <p:nvPr/>
        </p:nvPicPr>
        <p:blipFill>
          <a:blip r:embed="rId1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1"/>
              </a:ext>
            </a:extLst>
          </a:blip>
          <a:stretch>
            <a:fillRect/>
          </a:stretch>
        </p:blipFill>
        <p:spPr>
          <a:xfrm>
            <a:off x="9292992" y="8506788"/>
            <a:ext cx="457976" cy="457974"/>
          </a:xfrm>
          <a:prstGeom prst="rect">
            <a:avLst/>
          </a:prstGeom>
        </p:spPr>
      </p:pic>
      <p:pic>
        <p:nvPicPr>
          <p:cNvPr id="77" name="Graphic 76">
            <a:extLst>
              <a:ext uri="{FF2B5EF4-FFF2-40B4-BE49-F238E27FC236}">
                <a16:creationId xmlns:a16="http://schemas.microsoft.com/office/drawing/2014/main" id="{22B3EBA9-D81E-4BD3-BD64-2CA9BC76CB54}"/>
              </a:ext>
            </a:extLst>
          </p:cNvPr>
          <p:cNvPicPr>
            <a:picLocks noChangeAspect="1"/>
          </p:cNvPicPr>
          <p:nvPr/>
        </p:nvPicPr>
        <p:blipFill>
          <a:blip r:embed="rId1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3"/>
              </a:ext>
            </a:extLst>
          </a:blip>
          <a:stretch>
            <a:fillRect/>
          </a:stretch>
        </p:blipFill>
        <p:spPr>
          <a:xfrm>
            <a:off x="10410673" y="8506788"/>
            <a:ext cx="457976" cy="457974"/>
          </a:xfrm>
          <a:prstGeom prst="rect">
            <a:avLst/>
          </a:prstGeom>
        </p:spPr>
      </p:pic>
      <p:pic>
        <p:nvPicPr>
          <p:cNvPr id="78" name="Graphic 77">
            <a:extLst>
              <a:ext uri="{FF2B5EF4-FFF2-40B4-BE49-F238E27FC236}">
                <a16:creationId xmlns:a16="http://schemas.microsoft.com/office/drawing/2014/main" id="{510B3F94-96F3-4A0F-A51A-C2023D913659}"/>
              </a:ext>
            </a:extLst>
          </p:cNvPr>
          <p:cNvPicPr>
            <a:picLocks noChangeAspect="1"/>
          </p:cNvPicPr>
          <p:nvPr/>
        </p:nvPicPr>
        <p:blipFill>
          <a:blip r:embed="rId1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5"/>
              </a:ext>
            </a:extLst>
          </a:blip>
          <a:stretch>
            <a:fillRect/>
          </a:stretch>
        </p:blipFill>
        <p:spPr>
          <a:xfrm>
            <a:off x="11528354" y="8506788"/>
            <a:ext cx="457976" cy="457974"/>
          </a:xfrm>
          <a:prstGeom prst="rect">
            <a:avLst/>
          </a:prstGeom>
        </p:spPr>
      </p:pic>
      <p:pic>
        <p:nvPicPr>
          <p:cNvPr id="79" name="Graphic 78">
            <a:extLst>
              <a:ext uri="{FF2B5EF4-FFF2-40B4-BE49-F238E27FC236}">
                <a16:creationId xmlns:a16="http://schemas.microsoft.com/office/drawing/2014/main" id="{39234E53-7423-4883-BE96-5EDA2DAD3E84}"/>
              </a:ext>
            </a:extLst>
          </p:cNvPr>
          <p:cNvPicPr>
            <a:picLocks noChangeAspect="1"/>
          </p:cNvPicPr>
          <p:nvPr/>
        </p:nvPicPr>
        <p:blipFill>
          <a:blip r:embed="rId15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7"/>
              </a:ext>
            </a:extLst>
          </a:blip>
          <a:stretch>
            <a:fillRect/>
          </a:stretch>
        </p:blipFill>
        <p:spPr>
          <a:xfrm>
            <a:off x="12646035" y="8506788"/>
            <a:ext cx="457976" cy="457974"/>
          </a:xfrm>
          <a:prstGeom prst="rect">
            <a:avLst/>
          </a:prstGeom>
        </p:spPr>
      </p:pic>
      <p:pic>
        <p:nvPicPr>
          <p:cNvPr id="80" name="Graphic 79">
            <a:extLst>
              <a:ext uri="{FF2B5EF4-FFF2-40B4-BE49-F238E27FC236}">
                <a16:creationId xmlns:a16="http://schemas.microsoft.com/office/drawing/2014/main" id="{C70C5D5F-A803-44B6-B8E4-50673B4CC332}"/>
              </a:ext>
            </a:extLst>
          </p:cNvPr>
          <p:cNvPicPr>
            <a:picLocks noChangeAspect="1"/>
          </p:cNvPicPr>
          <p:nvPr/>
        </p:nvPicPr>
        <p:blipFill>
          <a:blip r:embed="rId15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9"/>
              </a:ext>
            </a:extLst>
          </a:blip>
          <a:stretch>
            <a:fillRect/>
          </a:stretch>
        </p:blipFill>
        <p:spPr>
          <a:xfrm>
            <a:off x="13763716" y="8506788"/>
            <a:ext cx="457976" cy="457974"/>
          </a:xfrm>
          <a:prstGeom prst="rect">
            <a:avLst/>
          </a:prstGeom>
        </p:spPr>
      </p:pic>
      <p:pic>
        <p:nvPicPr>
          <p:cNvPr id="81" name="Graphic 80">
            <a:extLst>
              <a:ext uri="{FF2B5EF4-FFF2-40B4-BE49-F238E27FC236}">
                <a16:creationId xmlns:a16="http://schemas.microsoft.com/office/drawing/2014/main" id="{500F7D0A-D5E0-41BA-BBD4-C348A1BF805A}"/>
              </a:ext>
            </a:extLst>
          </p:cNvPr>
          <p:cNvPicPr>
            <a:picLocks noChangeAspect="1"/>
          </p:cNvPicPr>
          <p:nvPr/>
        </p:nvPicPr>
        <p:blipFill>
          <a:blip r:embed="rId16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1"/>
              </a:ext>
            </a:extLst>
          </a:blip>
          <a:stretch>
            <a:fillRect/>
          </a:stretch>
        </p:blipFill>
        <p:spPr>
          <a:xfrm>
            <a:off x="14881397" y="8506788"/>
            <a:ext cx="457976" cy="457974"/>
          </a:xfrm>
          <a:prstGeom prst="rect">
            <a:avLst/>
          </a:prstGeom>
        </p:spPr>
      </p:pic>
      <p:pic>
        <p:nvPicPr>
          <p:cNvPr id="82" name="Graphic 81">
            <a:extLst>
              <a:ext uri="{FF2B5EF4-FFF2-40B4-BE49-F238E27FC236}">
                <a16:creationId xmlns:a16="http://schemas.microsoft.com/office/drawing/2014/main" id="{89207947-2A86-4A7A-945D-04DC97A8BDB2}"/>
              </a:ext>
            </a:extLst>
          </p:cNvPr>
          <p:cNvPicPr>
            <a:picLocks noChangeAspect="1"/>
          </p:cNvPicPr>
          <p:nvPr/>
        </p:nvPicPr>
        <p:blipFill>
          <a:blip r:embed="rId16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3"/>
              </a:ext>
            </a:extLst>
          </a:blip>
          <a:stretch>
            <a:fillRect/>
          </a:stretch>
        </p:blipFill>
        <p:spPr>
          <a:xfrm>
            <a:off x="15999081" y="8506788"/>
            <a:ext cx="457976" cy="457974"/>
          </a:xfrm>
          <a:prstGeom prst="rect">
            <a:avLst/>
          </a:prstGeom>
        </p:spPr>
      </p:pic>
      <p:sp>
        <p:nvSpPr>
          <p:cNvPr id="126" name="Rectangle 125">
            <a:extLst>
              <a:ext uri="{FF2B5EF4-FFF2-40B4-BE49-F238E27FC236}">
                <a16:creationId xmlns:a16="http://schemas.microsoft.com/office/drawing/2014/main" id="{0D1BE30D-9E17-4AC4-965C-96C2B78DD6B2}"/>
              </a:ext>
            </a:extLst>
          </p:cNvPr>
          <p:cNvSpPr/>
          <p:nvPr/>
        </p:nvSpPr>
        <p:spPr>
          <a:xfrm>
            <a:off x="0" y="0"/>
            <a:ext cx="6019800" cy="10287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Google Shape;27;p7">
            <a:extLst>
              <a:ext uri="{FF2B5EF4-FFF2-40B4-BE49-F238E27FC236}">
                <a16:creationId xmlns:a16="http://schemas.microsoft.com/office/drawing/2014/main" id="{7391346F-5B3C-4419-8BF5-640285706B74}"/>
              </a:ext>
            </a:extLst>
          </p:cNvPr>
          <p:cNvSpPr txBox="1">
            <a:spLocks/>
          </p:cNvSpPr>
          <p:nvPr/>
        </p:nvSpPr>
        <p:spPr>
          <a:xfrm>
            <a:off x="788988" y="823913"/>
            <a:ext cx="4755469" cy="93702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altLang="zh-CN" sz="3200">
                <a:solidFill>
                  <a:schemeClr val="tx1">
                    <a:lumMod val="85000"/>
                    <a:lumOff val="15000"/>
                  </a:schemeClr>
                </a:solidFill>
              </a:rPr>
              <a:t>Feather icons</a:t>
            </a:r>
            <a:endParaRPr lang="en-US" sz="32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8" name="Google Shape;28;p7">
            <a:extLst>
              <a:ext uri="{FF2B5EF4-FFF2-40B4-BE49-F238E27FC236}">
                <a16:creationId xmlns:a16="http://schemas.microsoft.com/office/drawing/2014/main" id="{5196ABE2-1826-481A-95F1-E409EDA8D5E8}"/>
              </a:ext>
            </a:extLst>
          </p:cNvPr>
          <p:cNvSpPr txBox="1">
            <a:spLocks/>
          </p:cNvSpPr>
          <p:nvPr/>
        </p:nvSpPr>
        <p:spPr>
          <a:xfrm>
            <a:off x="837000" y="4005942"/>
            <a:ext cx="4154100" cy="545714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indent="-342900" algn="l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61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9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latin typeface="+mj-lt"/>
              </a:rPr>
              <a:t>Website: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bg1">
                    <a:lumMod val="50000"/>
                  </a:schemeClr>
                </a:solidFill>
                <a:hlinkClick r:id="rId16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https://feathericons.com/</a:t>
            </a:r>
            <a:endParaRPr lang="en-US" sz="180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>
              <a:latin typeface="+mj-lt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latin typeface="+mj-lt"/>
              </a:rPr>
              <a:t>License:</a:t>
            </a: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bg1">
                    <a:lumMod val="50000"/>
                  </a:schemeClr>
                </a:solidFill>
                <a:hlinkClick r:id="rId16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MIT License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Copyright (c) 2013-2022 Cole Bemis</a:t>
            </a: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80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1800">
                <a:latin typeface="+mj-lt"/>
              </a:rPr>
              <a:t>Version</a:t>
            </a:r>
            <a:r>
              <a:rPr lang="en-US" sz="1800">
                <a:latin typeface="+mj-lt"/>
              </a:rPr>
              <a:t>: 4.28.0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zh-CN" sz="2000"/>
              <a:t>S</a:t>
            </a:r>
            <a:r>
              <a:rPr lang="en-US" sz="2000"/>
              <a:t>hall </a:t>
            </a:r>
            <a:r>
              <a:rPr lang="en-US" altLang="zh-CN" sz="2000"/>
              <a:t>I</a:t>
            </a:r>
            <a:r>
              <a:rPr lang="en-US" sz="2000"/>
              <a:t> give credit?</a:t>
            </a:r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000" b="1">
                <a:latin typeface="Barlow"/>
                <a:ea typeface="Barlow"/>
                <a:cs typeface="Barlow"/>
                <a:sym typeface="Barlow"/>
              </a:rPr>
              <a:t>Yes</a:t>
            </a:r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A link to the license, copyright notice and permission notice shall be included.</a:t>
            </a:r>
          </a:p>
        </p:txBody>
      </p:sp>
      <p:pic>
        <p:nvPicPr>
          <p:cNvPr id="129" name="Picture 128">
            <a:extLst>
              <a:ext uri="{FF2B5EF4-FFF2-40B4-BE49-F238E27FC236}">
                <a16:creationId xmlns:a16="http://schemas.microsoft.com/office/drawing/2014/main" id="{E27309B6-55D9-403B-B349-E0FF7A1862C2}"/>
              </a:ext>
            </a:extLst>
          </p:cNvPr>
          <p:cNvPicPr>
            <a:picLocks noChangeAspect="1"/>
          </p:cNvPicPr>
          <p:nvPr/>
        </p:nvPicPr>
        <p:blipFill>
          <a:blip r:embed="rId166"/>
          <a:stretch>
            <a:fillRect/>
          </a:stretch>
        </p:blipFill>
        <p:spPr>
          <a:xfrm>
            <a:off x="856117" y="2137662"/>
            <a:ext cx="4154100" cy="111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865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raphic 82">
            <a:extLst>
              <a:ext uri="{FF2B5EF4-FFF2-40B4-BE49-F238E27FC236}">
                <a16:creationId xmlns:a16="http://schemas.microsoft.com/office/drawing/2014/main" id="{DC44FC77-4122-42EF-A05E-9004672B38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27748" y="2911221"/>
            <a:ext cx="495892" cy="495890"/>
          </a:xfrm>
          <a:prstGeom prst="rect">
            <a:avLst/>
          </a:prstGeom>
        </p:spPr>
      </p:pic>
      <p:pic>
        <p:nvPicPr>
          <p:cNvPr id="84" name="Graphic 83">
            <a:extLst>
              <a:ext uri="{FF2B5EF4-FFF2-40B4-BE49-F238E27FC236}">
                <a16:creationId xmlns:a16="http://schemas.microsoft.com/office/drawing/2014/main" id="{2F24DEDF-9E00-4DCE-8026-663D555880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45313" y="2911221"/>
            <a:ext cx="495892" cy="495890"/>
          </a:xfrm>
          <a:prstGeom prst="rect">
            <a:avLst/>
          </a:prstGeom>
        </p:spPr>
      </p:pic>
      <p:pic>
        <p:nvPicPr>
          <p:cNvPr id="85" name="Graphic 84">
            <a:extLst>
              <a:ext uri="{FF2B5EF4-FFF2-40B4-BE49-F238E27FC236}">
                <a16:creationId xmlns:a16="http://schemas.microsoft.com/office/drawing/2014/main" id="{8BC534B6-7BA3-467D-871F-1727CDE4EA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62878" y="2911221"/>
            <a:ext cx="495892" cy="495890"/>
          </a:xfrm>
          <a:prstGeom prst="rect">
            <a:avLst/>
          </a:prstGeom>
        </p:spPr>
      </p:pic>
      <p:pic>
        <p:nvPicPr>
          <p:cNvPr id="86" name="Graphic 85">
            <a:extLst>
              <a:ext uri="{FF2B5EF4-FFF2-40B4-BE49-F238E27FC236}">
                <a16:creationId xmlns:a16="http://schemas.microsoft.com/office/drawing/2014/main" id="{FEFEAAF6-7918-4291-B2D1-5788491E0C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380443" y="2911221"/>
            <a:ext cx="495892" cy="495890"/>
          </a:xfrm>
          <a:prstGeom prst="rect">
            <a:avLst/>
          </a:prstGeom>
        </p:spPr>
      </p:pic>
      <p:pic>
        <p:nvPicPr>
          <p:cNvPr id="87" name="Graphic 86">
            <a:extLst>
              <a:ext uri="{FF2B5EF4-FFF2-40B4-BE49-F238E27FC236}">
                <a16:creationId xmlns:a16="http://schemas.microsoft.com/office/drawing/2014/main" id="{FDCD9DFC-6E5B-424A-84B7-478FC16F4AB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498008" y="2911221"/>
            <a:ext cx="495892" cy="495890"/>
          </a:xfrm>
          <a:prstGeom prst="rect">
            <a:avLst/>
          </a:prstGeom>
        </p:spPr>
      </p:pic>
      <p:pic>
        <p:nvPicPr>
          <p:cNvPr id="88" name="Graphic 87">
            <a:extLst>
              <a:ext uri="{FF2B5EF4-FFF2-40B4-BE49-F238E27FC236}">
                <a16:creationId xmlns:a16="http://schemas.microsoft.com/office/drawing/2014/main" id="{807D8972-8ED0-431B-9C15-D83EDAD3051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2615573" y="2911221"/>
            <a:ext cx="495892" cy="495890"/>
          </a:xfrm>
          <a:prstGeom prst="rect">
            <a:avLst/>
          </a:prstGeom>
        </p:spPr>
      </p:pic>
      <p:pic>
        <p:nvPicPr>
          <p:cNvPr id="89" name="Graphic 88">
            <a:extLst>
              <a:ext uri="{FF2B5EF4-FFF2-40B4-BE49-F238E27FC236}">
                <a16:creationId xmlns:a16="http://schemas.microsoft.com/office/drawing/2014/main" id="{389997E7-7681-4381-B745-81BE4805399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3733138" y="2911221"/>
            <a:ext cx="495892" cy="495890"/>
          </a:xfrm>
          <a:prstGeom prst="rect">
            <a:avLst/>
          </a:prstGeom>
        </p:spPr>
      </p:pic>
      <p:pic>
        <p:nvPicPr>
          <p:cNvPr id="90" name="Graphic 89">
            <a:extLst>
              <a:ext uri="{FF2B5EF4-FFF2-40B4-BE49-F238E27FC236}">
                <a16:creationId xmlns:a16="http://schemas.microsoft.com/office/drawing/2014/main" id="{8D5ADB42-E7D0-479F-A443-85652ABF283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4850703" y="2911221"/>
            <a:ext cx="495892" cy="495890"/>
          </a:xfrm>
          <a:prstGeom prst="rect">
            <a:avLst/>
          </a:prstGeom>
        </p:spPr>
      </p:pic>
      <p:pic>
        <p:nvPicPr>
          <p:cNvPr id="91" name="Graphic 90">
            <a:extLst>
              <a:ext uri="{FF2B5EF4-FFF2-40B4-BE49-F238E27FC236}">
                <a16:creationId xmlns:a16="http://schemas.microsoft.com/office/drawing/2014/main" id="{46C8D0AD-816D-4969-BA42-00C11976A94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5968267" y="2911221"/>
            <a:ext cx="495892" cy="495890"/>
          </a:xfrm>
          <a:prstGeom prst="rect">
            <a:avLst/>
          </a:prstGeom>
        </p:spPr>
      </p:pic>
      <p:pic>
        <p:nvPicPr>
          <p:cNvPr id="92" name="Graphic 91">
            <a:extLst>
              <a:ext uri="{FF2B5EF4-FFF2-40B4-BE49-F238E27FC236}">
                <a16:creationId xmlns:a16="http://schemas.microsoft.com/office/drawing/2014/main" id="{4046ADAA-500E-48BD-A17B-1AF09E39D45D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7027748" y="3899180"/>
            <a:ext cx="495892" cy="495890"/>
          </a:xfrm>
          <a:prstGeom prst="rect">
            <a:avLst/>
          </a:prstGeom>
        </p:spPr>
      </p:pic>
      <p:pic>
        <p:nvPicPr>
          <p:cNvPr id="93" name="Graphic 92">
            <a:extLst>
              <a:ext uri="{FF2B5EF4-FFF2-40B4-BE49-F238E27FC236}">
                <a16:creationId xmlns:a16="http://schemas.microsoft.com/office/drawing/2014/main" id="{C53FAC50-EDC5-4AAA-9BA3-7808A7753E2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145313" y="3899180"/>
            <a:ext cx="495892" cy="495890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75A530D6-D543-465E-8998-427E09C8E6E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9262878" y="3899180"/>
            <a:ext cx="495892" cy="495890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65FC35DB-E316-4186-A554-B97657599A6A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0380443" y="3899180"/>
            <a:ext cx="495892" cy="495890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1CE7137B-45DE-44B6-8BF9-7CE2449321B9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1498008" y="3899180"/>
            <a:ext cx="495892" cy="495890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2FFB009D-B82D-4712-A422-09D7A22DDDCD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2615573" y="3899180"/>
            <a:ext cx="495892" cy="495890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273F976D-F699-4E16-9B13-0DA8E9F9AF2A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4850703" y="3899180"/>
            <a:ext cx="495892" cy="495890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7BA072F7-A2EF-4290-8C2B-DB0BC66EF333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13733138" y="3899180"/>
            <a:ext cx="495892" cy="495890"/>
          </a:xfrm>
          <a:prstGeom prst="rect">
            <a:avLst/>
          </a:prstGeom>
        </p:spPr>
      </p:pic>
      <p:pic>
        <p:nvPicPr>
          <p:cNvPr id="101" name="Graphic 100">
            <a:extLst>
              <a:ext uri="{FF2B5EF4-FFF2-40B4-BE49-F238E27FC236}">
                <a16:creationId xmlns:a16="http://schemas.microsoft.com/office/drawing/2014/main" id="{150DF2FB-6009-45EE-8212-BC133E5AD7CE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5968267" y="3899180"/>
            <a:ext cx="495892" cy="495890"/>
          </a:xfrm>
          <a:prstGeom prst="rect">
            <a:avLst/>
          </a:prstGeom>
        </p:spPr>
      </p:pic>
      <p:pic>
        <p:nvPicPr>
          <p:cNvPr id="100" name="Graphic 99">
            <a:extLst>
              <a:ext uri="{FF2B5EF4-FFF2-40B4-BE49-F238E27FC236}">
                <a16:creationId xmlns:a16="http://schemas.microsoft.com/office/drawing/2014/main" id="{EF3EBCC5-584F-4DD4-9197-0C311BAEF6DF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0380443" y="4887139"/>
            <a:ext cx="495892" cy="495890"/>
          </a:xfrm>
          <a:prstGeom prst="rect">
            <a:avLst/>
          </a:prstGeom>
        </p:spPr>
      </p:pic>
      <p:pic>
        <p:nvPicPr>
          <p:cNvPr id="102" name="Graphic 101">
            <a:extLst>
              <a:ext uri="{FF2B5EF4-FFF2-40B4-BE49-F238E27FC236}">
                <a16:creationId xmlns:a16="http://schemas.microsoft.com/office/drawing/2014/main" id="{F8FFE4A3-D4F7-42F6-9457-3FC744768FB9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7027748" y="4887139"/>
            <a:ext cx="495892" cy="495890"/>
          </a:xfrm>
          <a:prstGeom prst="rect">
            <a:avLst/>
          </a:prstGeom>
        </p:spPr>
      </p:pic>
      <p:pic>
        <p:nvPicPr>
          <p:cNvPr id="103" name="Graphic 102">
            <a:extLst>
              <a:ext uri="{FF2B5EF4-FFF2-40B4-BE49-F238E27FC236}">
                <a16:creationId xmlns:a16="http://schemas.microsoft.com/office/drawing/2014/main" id="{98185B10-FCED-4282-9ED1-12D5E7CDAF11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8145313" y="4887139"/>
            <a:ext cx="495892" cy="495890"/>
          </a:xfrm>
          <a:prstGeom prst="rect">
            <a:avLst/>
          </a:prstGeom>
        </p:spPr>
      </p:pic>
      <p:pic>
        <p:nvPicPr>
          <p:cNvPr id="104" name="Graphic 103">
            <a:extLst>
              <a:ext uri="{FF2B5EF4-FFF2-40B4-BE49-F238E27FC236}">
                <a16:creationId xmlns:a16="http://schemas.microsoft.com/office/drawing/2014/main" id="{C7D2D804-DFDF-425E-9629-08BC9AE5CE3C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11498008" y="4887139"/>
            <a:ext cx="495892" cy="495890"/>
          </a:xfrm>
          <a:prstGeom prst="rect">
            <a:avLst/>
          </a:prstGeom>
        </p:spPr>
      </p:pic>
      <p:pic>
        <p:nvPicPr>
          <p:cNvPr id="105" name="Graphic 104">
            <a:extLst>
              <a:ext uri="{FF2B5EF4-FFF2-40B4-BE49-F238E27FC236}">
                <a16:creationId xmlns:a16="http://schemas.microsoft.com/office/drawing/2014/main" id="{C46BDD41-12EE-40D4-9E92-FCAD6CF14B6E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9262878" y="4887139"/>
            <a:ext cx="495892" cy="495890"/>
          </a:xfrm>
          <a:prstGeom prst="rect">
            <a:avLst/>
          </a:prstGeom>
        </p:spPr>
      </p:pic>
      <p:pic>
        <p:nvPicPr>
          <p:cNvPr id="106" name="Graphic 105">
            <a:extLst>
              <a:ext uri="{FF2B5EF4-FFF2-40B4-BE49-F238E27FC236}">
                <a16:creationId xmlns:a16="http://schemas.microsoft.com/office/drawing/2014/main" id="{7D266C80-837D-4E55-A5CC-22FA26075FA4}"/>
              </a:ext>
            </a:extLst>
          </p:cNvPr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13733138" y="4887139"/>
            <a:ext cx="495892" cy="495890"/>
          </a:xfrm>
          <a:prstGeom prst="rect">
            <a:avLst/>
          </a:prstGeom>
        </p:spPr>
      </p:pic>
      <p:pic>
        <p:nvPicPr>
          <p:cNvPr id="107" name="Graphic 106">
            <a:extLst>
              <a:ext uri="{FF2B5EF4-FFF2-40B4-BE49-F238E27FC236}">
                <a16:creationId xmlns:a16="http://schemas.microsoft.com/office/drawing/2014/main" id="{7F4F9A0A-DF85-4912-808E-6E7D614EEF3F}"/>
              </a:ext>
            </a:extLst>
          </p:cNvPr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12615573" y="4887139"/>
            <a:ext cx="495892" cy="495890"/>
          </a:xfrm>
          <a:prstGeom prst="rect">
            <a:avLst/>
          </a:prstGeom>
        </p:spPr>
      </p:pic>
      <p:pic>
        <p:nvPicPr>
          <p:cNvPr id="108" name="Graphic 107">
            <a:extLst>
              <a:ext uri="{FF2B5EF4-FFF2-40B4-BE49-F238E27FC236}">
                <a16:creationId xmlns:a16="http://schemas.microsoft.com/office/drawing/2014/main" id="{9B243EC7-8450-448C-8AF4-F8A273052A21}"/>
              </a:ext>
            </a:extLst>
          </p:cNvPr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14850703" y="4887139"/>
            <a:ext cx="495892" cy="495890"/>
          </a:xfrm>
          <a:prstGeom prst="rect">
            <a:avLst/>
          </a:prstGeom>
        </p:spPr>
      </p:pic>
      <p:pic>
        <p:nvPicPr>
          <p:cNvPr id="110" name="Graphic 109">
            <a:extLst>
              <a:ext uri="{FF2B5EF4-FFF2-40B4-BE49-F238E27FC236}">
                <a16:creationId xmlns:a16="http://schemas.microsoft.com/office/drawing/2014/main" id="{6BF5E040-4C05-494B-A469-412719D9293D}"/>
              </a:ext>
            </a:extLst>
          </p:cNvPr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15968267" y="4887139"/>
            <a:ext cx="495892" cy="495890"/>
          </a:xfrm>
          <a:prstGeom prst="rect">
            <a:avLst/>
          </a:prstGeom>
        </p:spPr>
      </p:pic>
      <p:pic>
        <p:nvPicPr>
          <p:cNvPr id="109" name="Graphic 108">
            <a:extLst>
              <a:ext uri="{FF2B5EF4-FFF2-40B4-BE49-F238E27FC236}">
                <a16:creationId xmlns:a16="http://schemas.microsoft.com/office/drawing/2014/main" id="{5ED5D7FA-5DF1-4FD1-9810-6F2D984CFDBB}"/>
              </a:ext>
            </a:extLst>
          </p:cNvPr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9262878" y="5875098"/>
            <a:ext cx="495892" cy="495890"/>
          </a:xfrm>
          <a:prstGeom prst="rect">
            <a:avLst/>
          </a:prstGeom>
        </p:spPr>
      </p:pic>
      <p:pic>
        <p:nvPicPr>
          <p:cNvPr id="111" name="Graphic 110">
            <a:extLst>
              <a:ext uri="{FF2B5EF4-FFF2-40B4-BE49-F238E27FC236}">
                <a16:creationId xmlns:a16="http://schemas.microsoft.com/office/drawing/2014/main" id="{B2C1C095-0A73-4922-87E2-46570BDB7531}"/>
              </a:ext>
            </a:extLst>
          </p:cNvPr>
          <p:cNvPicPr>
            <a:picLocks noChangeAspect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9"/>
              </a:ext>
            </a:extLst>
          </a:blip>
          <a:stretch>
            <a:fillRect/>
          </a:stretch>
        </p:blipFill>
        <p:spPr>
          <a:xfrm>
            <a:off x="7027748" y="5875098"/>
            <a:ext cx="495892" cy="495890"/>
          </a:xfrm>
          <a:prstGeom prst="rect">
            <a:avLst/>
          </a:prstGeom>
        </p:spPr>
      </p:pic>
      <p:pic>
        <p:nvPicPr>
          <p:cNvPr id="112" name="Graphic 111">
            <a:extLst>
              <a:ext uri="{FF2B5EF4-FFF2-40B4-BE49-F238E27FC236}">
                <a16:creationId xmlns:a16="http://schemas.microsoft.com/office/drawing/2014/main" id="{047B418F-DCDB-4753-A0B6-71384AF9700C}"/>
              </a:ext>
            </a:extLst>
          </p:cNvPr>
          <p:cNvPicPr>
            <a:picLocks noChangeAspect="1"/>
          </p:cNvPicPr>
          <p:nvPr/>
        </p:nvPicPr>
        <p:blipFill>
          <a:blip r:embed="rId6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8145313" y="5875098"/>
            <a:ext cx="495892" cy="495890"/>
          </a:xfrm>
          <a:prstGeom prst="rect">
            <a:avLst/>
          </a:prstGeom>
        </p:spPr>
      </p:pic>
      <p:pic>
        <p:nvPicPr>
          <p:cNvPr id="113" name="Graphic 112">
            <a:extLst>
              <a:ext uri="{FF2B5EF4-FFF2-40B4-BE49-F238E27FC236}">
                <a16:creationId xmlns:a16="http://schemas.microsoft.com/office/drawing/2014/main" id="{437A0E4C-2364-466D-A74F-E38C8D97B939}"/>
              </a:ext>
            </a:extLst>
          </p:cNvPr>
          <p:cNvPicPr>
            <a:picLocks noChangeAspect="1"/>
          </p:cNvPicPr>
          <p:nvPr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3"/>
              </a:ext>
            </a:extLst>
          </a:blip>
          <a:stretch>
            <a:fillRect/>
          </a:stretch>
        </p:blipFill>
        <p:spPr>
          <a:xfrm>
            <a:off x="10380443" y="5875098"/>
            <a:ext cx="495892" cy="495890"/>
          </a:xfrm>
          <a:prstGeom prst="rect">
            <a:avLst/>
          </a:prstGeom>
        </p:spPr>
      </p:pic>
      <p:pic>
        <p:nvPicPr>
          <p:cNvPr id="114" name="Graphic 113">
            <a:extLst>
              <a:ext uri="{FF2B5EF4-FFF2-40B4-BE49-F238E27FC236}">
                <a16:creationId xmlns:a16="http://schemas.microsoft.com/office/drawing/2014/main" id="{10082F53-3764-4A21-A164-A2CDF5B629ED}"/>
              </a:ext>
            </a:extLst>
          </p:cNvPr>
          <p:cNvPicPr>
            <a:picLocks noChangeAspect="1"/>
          </p:cNvPicPr>
          <p:nvPr/>
        </p:nvPicPr>
        <p:blipFill>
          <a:blip r:embed="rId6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5"/>
              </a:ext>
            </a:extLst>
          </a:blip>
          <a:stretch>
            <a:fillRect/>
          </a:stretch>
        </p:blipFill>
        <p:spPr>
          <a:xfrm>
            <a:off x="12615573" y="5875098"/>
            <a:ext cx="495892" cy="495890"/>
          </a:xfrm>
          <a:prstGeom prst="rect">
            <a:avLst/>
          </a:prstGeom>
        </p:spPr>
      </p:pic>
      <p:pic>
        <p:nvPicPr>
          <p:cNvPr id="115" name="Graphic 114">
            <a:extLst>
              <a:ext uri="{FF2B5EF4-FFF2-40B4-BE49-F238E27FC236}">
                <a16:creationId xmlns:a16="http://schemas.microsoft.com/office/drawing/2014/main" id="{BFE99504-1A61-45E1-8079-F8F8441D67E4}"/>
              </a:ext>
            </a:extLst>
          </p:cNvPr>
          <p:cNvPicPr>
            <a:picLocks noChangeAspect="1"/>
          </p:cNvPicPr>
          <p:nvPr/>
        </p:nvPicPr>
        <p:blipFill>
          <a:blip r:embed="rId6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7"/>
              </a:ext>
            </a:extLst>
          </a:blip>
          <a:stretch>
            <a:fillRect/>
          </a:stretch>
        </p:blipFill>
        <p:spPr>
          <a:xfrm>
            <a:off x="11498008" y="5875098"/>
            <a:ext cx="495892" cy="495890"/>
          </a:xfrm>
          <a:prstGeom prst="rect">
            <a:avLst/>
          </a:prstGeom>
        </p:spPr>
      </p:pic>
      <p:pic>
        <p:nvPicPr>
          <p:cNvPr id="116" name="Graphic 115">
            <a:extLst>
              <a:ext uri="{FF2B5EF4-FFF2-40B4-BE49-F238E27FC236}">
                <a16:creationId xmlns:a16="http://schemas.microsoft.com/office/drawing/2014/main" id="{72A5450E-27B5-4493-82A9-E9514BF4078F}"/>
              </a:ext>
            </a:extLst>
          </p:cNvPr>
          <p:cNvPicPr>
            <a:picLocks noChangeAspect="1"/>
          </p:cNvPicPr>
          <p:nvPr/>
        </p:nvPicPr>
        <p:blipFill>
          <a:blip r:embed="rId6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9"/>
              </a:ext>
            </a:extLst>
          </a:blip>
          <a:stretch>
            <a:fillRect/>
          </a:stretch>
        </p:blipFill>
        <p:spPr>
          <a:xfrm>
            <a:off x="13733138" y="5875098"/>
            <a:ext cx="495892" cy="495890"/>
          </a:xfrm>
          <a:prstGeom prst="rect">
            <a:avLst/>
          </a:prstGeom>
        </p:spPr>
      </p:pic>
      <p:pic>
        <p:nvPicPr>
          <p:cNvPr id="118" name="Graphic 117">
            <a:extLst>
              <a:ext uri="{FF2B5EF4-FFF2-40B4-BE49-F238E27FC236}">
                <a16:creationId xmlns:a16="http://schemas.microsoft.com/office/drawing/2014/main" id="{8F3AF7AA-738E-4891-BBCE-79CCDD3F41FA}"/>
              </a:ext>
            </a:extLst>
          </p:cNvPr>
          <p:cNvPicPr>
            <a:picLocks noChangeAspect="1"/>
          </p:cNvPicPr>
          <p:nvPr/>
        </p:nvPicPr>
        <p:blipFill>
          <a:blip r:embed="rId7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1"/>
              </a:ext>
            </a:extLst>
          </a:blip>
          <a:stretch>
            <a:fillRect/>
          </a:stretch>
        </p:blipFill>
        <p:spPr>
          <a:xfrm>
            <a:off x="14850703" y="5875098"/>
            <a:ext cx="495892" cy="495890"/>
          </a:xfrm>
          <a:prstGeom prst="rect">
            <a:avLst/>
          </a:prstGeom>
        </p:spPr>
      </p:pic>
      <p:pic>
        <p:nvPicPr>
          <p:cNvPr id="119" name="Graphic 118">
            <a:extLst>
              <a:ext uri="{FF2B5EF4-FFF2-40B4-BE49-F238E27FC236}">
                <a16:creationId xmlns:a16="http://schemas.microsoft.com/office/drawing/2014/main" id="{595D0B02-C407-4519-902E-9EB42B201E74}"/>
              </a:ext>
            </a:extLst>
          </p:cNvPr>
          <p:cNvPicPr>
            <a:picLocks noChangeAspect="1"/>
          </p:cNvPicPr>
          <p:nvPr/>
        </p:nvPicPr>
        <p:blipFill>
          <a:blip r:embed="rId7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3"/>
              </a:ext>
            </a:extLst>
          </a:blip>
          <a:stretch>
            <a:fillRect/>
          </a:stretch>
        </p:blipFill>
        <p:spPr>
          <a:xfrm>
            <a:off x="15968267" y="5875098"/>
            <a:ext cx="495892" cy="495890"/>
          </a:xfrm>
          <a:prstGeom prst="rect">
            <a:avLst/>
          </a:prstGeom>
        </p:spPr>
      </p:pic>
      <p:pic>
        <p:nvPicPr>
          <p:cNvPr id="117" name="Graphic 116">
            <a:extLst>
              <a:ext uri="{FF2B5EF4-FFF2-40B4-BE49-F238E27FC236}">
                <a16:creationId xmlns:a16="http://schemas.microsoft.com/office/drawing/2014/main" id="{448A7B5A-D547-496F-BC82-024DE0BF333F}"/>
              </a:ext>
            </a:extLst>
          </p:cNvPr>
          <p:cNvPicPr>
            <a:picLocks noChangeAspect="1"/>
          </p:cNvPicPr>
          <p:nvPr/>
        </p:nvPicPr>
        <p:blipFill>
          <a:blip r:embed="rId7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5"/>
              </a:ext>
            </a:extLst>
          </a:blip>
          <a:stretch>
            <a:fillRect/>
          </a:stretch>
        </p:blipFill>
        <p:spPr>
          <a:xfrm>
            <a:off x="8129761" y="6863055"/>
            <a:ext cx="495892" cy="495890"/>
          </a:xfrm>
          <a:prstGeom prst="rect">
            <a:avLst/>
          </a:prstGeom>
        </p:spPr>
      </p:pic>
      <p:pic>
        <p:nvPicPr>
          <p:cNvPr id="120" name="Graphic 119">
            <a:extLst>
              <a:ext uri="{FF2B5EF4-FFF2-40B4-BE49-F238E27FC236}">
                <a16:creationId xmlns:a16="http://schemas.microsoft.com/office/drawing/2014/main" id="{19909223-A116-40CA-A6EF-60B50F0FF2D8}"/>
              </a:ext>
            </a:extLst>
          </p:cNvPr>
          <p:cNvPicPr>
            <a:picLocks noChangeAspect="1"/>
          </p:cNvPicPr>
          <p:nvPr/>
        </p:nvPicPr>
        <p:blipFill>
          <a:blip r:embed="rId7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7"/>
              </a:ext>
            </a:extLst>
          </a:blip>
          <a:stretch>
            <a:fillRect/>
          </a:stretch>
        </p:blipFill>
        <p:spPr>
          <a:xfrm>
            <a:off x="7009086" y="6863055"/>
            <a:ext cx="495892" cy="495890"/>
          </a:xfrm>
          <a:prstGeom prst="rect">
            <a:avLst/>
          </a:prstGeom>
        </p:spPr>
      </p:pic>
      <p:pic>
        <p:nvPicPr>
          <p:cNvPr id="121" name="Graphic 120">
            <a:extLst>
              <a:ext uri="{FF2B5EF4-FFF2-40B4-BE49-F238E27FC236}">
                <a16:creationId xmlns:a16="http://schemas.microsoft.com/office/drawing/2014/main" id="{0EF5D0CE-2323-409C-BCAD-364851DA7150}"/>
              </a:ext>
            </a:extLst>
          </p:cNvPr>
          <p:cNvPicPr>
            <a:picLocks noChangeAspect="1"/>
          </p:cNvPicPr>
          <p:nvPr/>
        </p:nvPicPr>
        <p:blipFill>
          <a:blip r:embed="rId7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9"/>
              </a:ext>
            </a:extLst>
          </a:blip>
          <a:stretch>
            <a:fillRect/>
          </a:stretch>
        </p:blipFill>
        <p:spPr>
          <a:xfrm>
            <a:off x="9250436" y="6863055"/>
            <a:ext cx="495892" cy="495890"/>
          </a:xfrm>
          <a:prstGeom prst="rect">
            <a:avLst/>
          </a:prstGeom>
        </p:spPr>
      </p:pic>
      <p:pic>
        <p:nvPicPr>
          <p:cNvPr id="122" name="Graphic 121">
            <a:extLst>
              <a:ext uri="{FF2B5EF4-FFF2-40B4-BE49-F238E27FC236}">
                <a16:creationId xmlns:a16="http://schemas.microsoft.com/office/drawing/2014/main" id="{DFB37EF1-48F7-4010-AA25-1FEB1BD7D3F7}"/>
              </a:ext>
            </a:extLst>
          </p:cNvPr>
          <p:cNvPicPr>
            <a:picLocks noChangeAspect="1"/>
          </p:cNvPicPr>
          <p:nvPr/>
        </p:nvPicPr>
        <p:blipFill>
          <a:blip r:embed="rId8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1"/>
              </a:ext>
            </a:extLst>
          </a:blip>
          <a:stretch>
            <a:fillRect/>
          </a:stretch>
        </p:blipFill>
        <p:spPr>
          <a:xfrm>
            <a:off x="10371111" y="6863055"/>
            <a:ext cx="495892" cy="495890"/>
          </a:xfrm>
          <a:prstGeom prst="rect">
            <a:avLst/>
          </a:prstGeom>
        </p:spPr>
      </p:pic>
      <p:pic>
        <p:nvPicPr>
          <p:cNvPr id="123" name="Graphic 122">
            <a:extLst>
              <a:ext uri="{FF2B5EF4-FFF2-40B4-BE49-F238E27FC236}">
                <a16:creationId xmlns:a16="http://schemas.microsoft.com/office/drawing/2014/main" id="{34CF617F-F830-4B46-865F-74D04EC64AA7}"/>
              </a:ext>
            </a:extLst>
          </p:cNvPr>
          <p:cNvPicPr>
            <a:picLocks noChangeAspect="1"/>
          </p:cNvPicPr>
          <p:nvPr/>
        </p:nvPicPr>
        <p:blipFill>
          <a:blip r:embed="rId8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3"/>
              </a:ext>
            </a:extLst>
          </a:blip>
          <a:stretch>
            <a:fillRect/>
          </a:stretch>
        </p:blipFill>
        <p:spPr>
          <a:xfrm>
            <a:off x="11491786" y="6863055"/>
            <a:ext cx="495892" cy="495890"/>
          </a:xfrm>
          <a:prstGeom prst="rect">
            <a:avLst/>
          </a:prstGeom>
        </p:spPr>
      </p:pic>
      <p:pic>
        <p:nvPicPr>
          <p:cNvPr id="124" name="Graphic 123">
            <a:extLst>
              <a:ext uri="{FF2B5EF4-FFF2-40B4-BE49-F238E27FC236}">
                <a16:creationId xmlns:a16="http://schemas.microsoft.com/office/drawing/2014/main" id="{769E7CBF-B054-4DF4-937E-C2F9E643B847}"/>
              </a:ext>
            </a:extLst>
          </p:cNvPr>
          <p:cNvPicPr>
            <a:picLocks noChangeAspect="1"/>
          </p:cNvPicPr>
          <p:nvPr/>
        </p:nvPicPr>
        <p:blipFill>
          <a:blip r:embed="rId8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5"/>
              </a:ext>
            </a:extLst>
          </a:blip>
          <a:stretch>
            <a:fillRect/>
          </a:stretch>
        </p:blipFill>
        <p:spPr>
          <a:xfrm>
            <a:off x="12612461" y="6863055"/>
            <a:ext cx="495892" cy="495890"/>
          </a:xfrm>
          <a:prstGeom prst="rect">
            <a:avLst/>
          </a:prstGeom>
        </p:spPr>
      </p:pic>
      <p:pic>
        <p:nvPicPr>
          <p:cNvPr id="125" name="Graphic 124">
            <a:extLst>
              <a:ext uri="{FF2B5EF4-FFF2-40B4-BE49-F238E27FC236}">
                <a16:creationId xmlns:a16="http://schemas.microsoft.com/office/drawing/2014/main" id="{F33F3CFD-1BE3-4C67-B249-5ACAE51C9048}"/>
              </a:ext>
            </a:extLst>
          </p:cNvPr>
          <p:cNvPicPr>
            <a:picLocks noChangeAspect="1"/>
          </p:cNvPicPr>
          <p:nvPr/>
        </p:nvPicPr>
        <p:blipFill>
          <a:blip r:embed="rId8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7"/>
              </a:ext>
            </a:extLst>
          </a:blip>
          <a:stretch>
            <a:fillRect/>
          </a:stretch>
        </p:blipFill>
        <p:spPr>
          <a:xfrm>
            <a:off x="13733138" y="6863055"/>
            <a:ext cx="495892" cy="495890"/>
          </a:xfrm>
          <a:prstGeom prst="rect">
            <a:avLst/>
          </a:prstGeom>
        </p:spPr>
      </p:pic>
      <p:sp>
        <p:nvSpPr>
          <p:cNvPr id="126" name="Rectangle 125">
            <a:extLst>
              <a:ext uri="{FF2B5EF4-FFF2-40B4-BE49-F238E27FC236}">
                <a16:creationId xmlns:a16="http://schemas.microsoft.com/office/drawing/2014/main" id="{0D1BE30D-9E17-4AC4-965C-96C2B78DD6B2}"/>
              </a:ext>
            </a:extLst>
          </p:cNvPr>
          <p:cNvSpPr/>
          <p:nvPr/>
        </p:nvSpPr>
        <p:spPr>
          <a:xfrm>
            <a:off x="0" y="0"/>
            <a:ext cx="6019800" cy="10287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Google Shape;27;p7">
            <a:extLst>
              <a:ext uri="{FF2B5EF4-FFF2-40B4-BE49-F238E27FC236}">
                <a16:creationId xmlns:a16="http://schemas.microsoft.com/office/drawing/2014/main" id="{7391346F-5B3C-4419-8BF5-640285706B74}"/>
              </a:ext>
            </a:extLst>
          </p:cNvPr>
          <p:cNvSpPr txBox="1">
            <a:spLocks/>
          </p:cNvSpPr>
          <p:nvPr/>
        </p:nvSpPr>
        <p:spPr>
          <a:xfrm>
            <a:off x="788988" y="823913"/>
            <a:ext cx="4755469" cy="93702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altLang="zh-CN" sz="3200">
                <a:solidFill>
                  <a:schemeClr val="tx1">
                    <a:lumMod val="85000"/>
                    <a:lumOff val="15000"/>
                  </a:schemeClr>
                </a:solidFill>
              </a:rPr>
              <a:t>Feather icons</a:t>
            </a:r>
            <a:endParaRPr lang="en-US" sz="32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8" name="Google Shape;28;p7">
            <a:extLst>
              <a:ext uri="{FF2B5EF4-FFF2-40B4-BE49-F238E27FC236}">
                <a16:creationId xmlns:a16="http://schemas.microsoft.com/office/drawing/2014/main" id="{5196ABE2-1826-481A-95F1-E409EDA8D5E8}"/>
              </a:ext>
            </a:extLst>
          </p:cNvPr>
          <p:cNvSpPr txBox="1">
            <a:spLocks/>
          </p:cNvSpPr>
          <p:nvPr/>
        </p:nvSpPr>
        <p:spPr>
          <a:xfrm>
            <a:off x="837000" y="4005942"/>
            <a:ext cx="4154100" cy="545714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indent="-342900" algn="l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00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61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9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latin typeface="+mj-lt"/>
              </a:rPr>
              <a:t>Website: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bg1">
                    <a:lumMod val="50000"/>
                  </a:schemeClr>
                </a:solidFill>
                <a:hlinkClick r:id="rId8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https://feathericons.com/</a:t>
            </a:r>
            <a:endParaRPr lang="en-US" sz="180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>
              <a:latin typeface="+mj-lt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latin typeface="+mj-lt"/>
              </a:rPr>
              <a:t>License:</a:t>
            </a: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bg1">
                    <a:lumMod val="50000"/>
                  </a:schemeClr>
                </a:solidFill>
                <a:hlinkClick r:id="rId8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MIT License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Copyright (c) 2013-2022 Cole Bemis</a:t>
            </a: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80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1800">
                <a:latin typeface="+mj-lt"/>
              </a:rPr>
              <a:t>Version</a:t>
            </a:r>
            <a:r>
              <a:rPr lang="en-US" sz="1800">
                <a:latin typeface="+mj-lt"/>
              </a:rPr>
              <a:t>: 4.28.0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zh-CN" sz="2000"/>
              <a:t>S</a:t>
            </a:r>
            <a:r>
              <a:rPr lang="en-US" sz="2000"/>
              <a:t>hall </a:t>
            </a:r>
            <a:r>
              <a:rPr lang="en-US" altLang="zh-CN" sz="2000"/>
              <a:t>I</a:t>
            </a:r>
            <a:r>
              <a:rPr lang="en-US" sz="2000"/>
              <a:t> give credit?</a:t>
            </a:r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000" b="1">
                <a:latin typeface="Barlow"/>
                <a:ea typeface="Barlow"/>
                <a:cs typeface="Barlow"/>
                <a:sym typeface="Barlow"/>
              </a:rPr>
              <a:t>Yes</a:t>
            </a:r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A link to the license, copyright notice and permission notice shall be included.</a:t>
            </a:r>
          </a:p>
        </p:txBody>
      </p:sp>
      <p:pic>
        <p:nvPicPr>
          <p:cNvPr id="129" name="Picture 128">
            <a:extLst>
              <a:ext uri="{FF2B5EF4-FFF2-40B4-BE49-F238E27FC236}">
                <a16:creationId xmlns:a16="http://schemas.microsoft.com/office/drawing/2014/main" id="{E27309B6-55D9-403B-B349-E0FF7A1862C2}"/>
              </a:ext>
            </a:extLst>
          </p:cNvPr>
          <p:cNvPicPr>
            <a:picLocks noChangeAspect="1"/>
          </p:cNvPicPr>
          <p:nvPr/>
        </p:nvPicPr>
        <p:blipFill>
          <a:blip r:embed="rId90"/>
          <a:stretch>
            <a:fillRect/>
          </a:stretch>
        </p:blipFill>
        <p:spPr>
          <a:xfrm>
            <a:off x="856117" y="2137662"/>
            <a:ext cx="4154100" cy="111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31392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icity theme">
  <a:themeElements>
    <a:clrScheme name="Custom 14">
      <a:dk1>
        <a:srgbClr val="000000"/>
      </a:dk1>
      <a:lt1>
        <a:srgbClr val="FFFFFF"/>
      </a:lt1>
      <a:dk2>
        <a:srgbClr val="1A1A1A"/>
      </a:dk2>
      <a:lt2>
        <a:srgbClr val="E6E6E6"/>
      </a:lt2>
      <a:accent1>
        <a:srgbClr val="FF0000"/>
      </a:accent1>
      <a:accent2>
        <a:srgbClr val="EB0000"/>
      </a:accent2>
      <a:accent3>
        <a:srgbClr val="D70000"/>
      </a:accent3>
      <a:accent4>
        <a:srgbClr val="C00000"/>
      </a:accent4>
      <a:accent5>
        <a:srgbClr val="A50003"/>
      </a:accent5>
      <a:accent6>
        <a:srgbClr val="8A0006"/>
      </a:accent6>
      <a:hlink>
        <a:srgbClr val="FFC000"/>
      </a:hlink>
      <a:folHlink>
        <a:srgbClr val="FF0000"/>
      </a:folHlink>
    </a:clrScheme>
    <a:fontScheme name="Custom 1">
      <a:majorFont>
        <a:latin typeface="Montserrat Medium"/>
        <a:ea typeface="Microsoft YaHei UI"/>
        <a:cs typeface=""/>
      </a:majorFont>
      <a:minorFont>
        <a:latin typeface="Montserrat Light"/>
        <a:ea typeface="Microsoft YaHei UI Light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7d195523061f1c0 xmlns="http://e7d195523061f1c0/custom/data/def">
  <_7b1dac89e7d195523061f1c0316ecb71 xmlns="">e7d195523061f1c0cef09ac28eaae964ec9988a5cce77c8b8C1E4685C6E6B40CD7615480512384A61EE159C6FE0045D14B61E85D0A95589D558B81FFC809322ACC20DC2254D928200A3EA0841B8B1814961BE795024DFDEF45878460D5EEC04B3DB4C246007153409DEDE37CA726A66AF19B77CE744E11CADCFB09B3408DEC1F688348922E38CCEE</_7b1dac89e7d195523061f1c0316ecb71>
  <_7b1dac89e7d195523061f1c0316ecb71 xmlns="">e7d195523061f1c0cef09ac28eaae964ec9988a5cce77c8b8C1E4685C6E6B40CD7615480512384A61EE159C6FE0045D14B61E85D0A95589D558B81FFC809322ACC20DC2254D928200A3EA0841B8B1814961BE795024DFDEFCC1129033FEC21F5C5BDE68E2B7A1F8E41338FB0DD71548A78ADD1F5722F5FD965480A64BD076FD2328431DAE9622527</_7b1dac89e7d195523061f1c0316ecb71>
  <_7b1dac89e7d195523061f1c0316ecb71 xmlns="">e7d195523061f1c0cef09ac28eaae964ec9988a5cce77c8b8C1E4685C6E6B40CD7615480512384A61EE159C6FE0045D14B61E85D0A95589D558B81FFC809322ACC20DC2254D928200A3EA0841B8B18144DC47CBD04FCA384408AF03A26AFFDF192346722787A389DB6D6BE826066A063ECDC78A932AD2721B5CFDE870F76DE7C3CCE2B9A07730B5F</_7b1dac89e7d195523061f1c0316ecb71>
  <_7b1dac89e7d195523061f1c0316ecb71 xmlns="">e7d195523061f1c0cef09ac28eaae964ec9988a5cce77c8b8C1E4685C6E6B40CD7615480512384A61EE159C6FE0045D14B61E85D0A95589D558B81FFC809322ACC20DC2254D928200A3EA0841B8B18146B5918F8DA8F2BB8EBBD78811AB79BAD25B3D3572375DC872E76B122646A4CFEC757C0C5DC45C58AA1C19C5F82E1244272D3D963277B72E4</_7b1dac89e7d195523061f1c0316ecb71>
  <_7b1dac89e7d195523061f1c0316ecb71 xmlns="">e7d195523061f1c0cef09ac28eaae964ec9988a5cce77c8b8C1E4685C6E6B40CD7615480512384A61EE159C6FE0045D14B61E85D0A95589D558B81FFC809322ACC20DC2254D928200A3EA0841B8B1814D46540F92FDE0CC7D2E4FED8FEEFC6C9A68F4EFD8E967F607C3A4874F08B710D4B9EDAF2198A37174DB562817F68A467C4A8AF4E469EC69C</_7b1dac89e7d195523061f1c0316ecb71>
  <_7b1dac89e7d195523061f1c0316ecb71 xmlns="">e7d195523061f1c0cef09ac28eaae964ec9988a5cce77c8b8C1E4685C6E6B40CD7615480512384A61EE159C6FE0045D14B61E85D0A95589D558B81FFC809322ACC20DC2254D928200A3EA0841B8B1814D46540F92FDE0CC7F1A0A352A74694BDC8D7E096E6A67150D06CE09000740E4468C0E429E53B576B791DC034A987477FBCAC6FCDEEA8FDF8</_7b1dac89e7d195523061f1c0316ecb71>
  <_7b1dac89e7d195523061f1c0316ecb71 xmlns="">e7d195523061f1c0cef09ac28eaae964ec9988a5cce77c8b8C1E4685C6E6B40CD7615480512384A61EE159C6FE0045D14B61E85D0A95589D558B81FFC809322ACC20DC2254D928200A3EA0841B8B18142FBE450CA6476861A085A53B0B0F3C0501F176467351CFE8A50B523E8722B0960368A29699C716E5560DC472CD7028D123F7EF4AA3569329</_7b1dac89e7d195523061f1c0316ecb71>
  <_7b1dac89e7d195523061f1c0316ecb71 xmlns="">e7d195523061f1c0cef09ac28eaae964ec9988a5cce77c8b8C1E4685C6E6B40CD7615480512384A61EE159C6FE0045D14B61E85D0A95589D558B81FFC809322ACC20DC2254D928200A3EA0841B8B181497967B5C7141FB2B73FA35BB466BBE4B7AEDFC2ECE8ED32C637BBE79C8274B940C4D097F2D520BB92E21F9B7E46A13F753F53D832A761DC01D64101EEDBAA6DE</_7b1dac89e7d195523061f1c0316ecb71>
  <_7b1dac89e7d195523061f1c0316ecb71 xmlns="">e7d195523061f1c0cef09ac28eaae964ec9988a5cce77c8b8C1E4685C6E6B40CD7615480512384A61EE159C6FE0045D14B61E85D0A95589D558B81FFC809322ACC20DC2254D928200A3EA0841B8B1814CCEAFA1407BA82CF1A1F8602E4545942575339612F352FC1C793AA89CE956E3FED3286C44BBFE36EF33792E4E3AF4980969F2A19EBE68C21</_7b1dac89e7d195523061f1c0316ecb71>
  <_7b1dac89e7d195523061f1c0316ecb71 xmlns="">e7d195523061f1c0cef09ac28eaae964ec9988a5cce77c8b8C1E4685C6E6B40CD7615480512384A61EE159C6FE0045D14B61E85D0A95589D558B81FFC809322ACC20DC2254D928200A3EA0841B8B18141B9F7DD698B7CCF44C9216763E8A16F8F569E8958EDB0333C8BFA7609389EEC4801C7DDBD37B372814389AA2C39DB34C7B07EB3752B9F665</_7b1dac89e7d195523061f1c0316ecb71>
  <_7b1dac89e7d195523061f1c0316ecb71 xmlns="">e7d195523061f1c0cef09ac28eaae964ec9988a5cce77c8b8C1E4685C6E6B40CD7615480512384A61EE159C6FE0045D14B61E85D0A95589D558B81FFC809322ACC20DC2254D928200A3EA0841B8B1814698A4C960560469CA8A8F3F9287BE9713BB2BEEFF16769B86F03514EDC2D637C22BECE1BFABBC94AC3116D8CD2ACAFD5170249B213C49E4D</_7b1dac89e7d195523061f1c0316ecb71>
  <_7b1dac89e7d195523061f1c0316ecb71 xmlns="">e7d195523061f1c0cef09ac28eaae964ec9988a5cce77c8b8C1E4685C6E6B40CD7615480512384A61EE159C6FE0045D14B61E85D0A95589D558B81FFC809322ACC20DC2254D928200A3EA0841B8B181425E75F621A0737AE1BF7D07EA7969786D68EDEADF71E79D44BC2C687233A866F34D79438FD6F1D02587CB78DE60651920A5F539071126543</_7b1dac89e7d195523061f1c0316ecb71>
  <_7b1dac89e7d195523061f1c0316ecb71 xmlns="">e7d195523061f1c0cef09ac28eaae964ec9988a5cce77c8b8C1E4685C6E6B40CD7615480512384A61EE159C6FE0045D14B61E85D0A95589D558B81FFC809322ACC20DC2254D928200A3EA0841B8B18145D7DC62DE5AA0F7A4D8411BCF39BBBCEC08D09261D6A1BBC7EE625E59B150391F5232318D27653B00040D334DDB89C325FA32DA05BD12AB5</_7b1dac89e7d195523061f1c0316ecb71>
</e7d195523061f1c0>
</file>

<file path=customXml/itemProps1.xml><?xml version="1.0" encoding="utf-8"?>
<ds:datastoreItem xmlns:ds="http://schemas.openxmlformats.org/officeDocument/2006/customXml" ds:itemID="{01BAF993-C85B-4CE1-B9E0-C79EAD7A96BF}">
  <ds:schemaRefs>
    <ds:schemaRef ds:uri="http://e7d195523061f1c0/custom/data/def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406514</TotalTime>
  <Words>185</Words>
  <Application>Microsoft Office PowerPoint</Application>
  <PresentationFormat>Custom</PresentationFormat>
  <Paragraphs>49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Barlow</vt:lpstr>
      <vt:lpstr>Montserrat Light</vt:lpstr>
      <vt:lpstr>Montserrat Medium</vt:lpstr>
      <vt:lpstr>Simplicity theme</vt:lpstr>
      <vt:lpstr>PowerPoint Presentation</vt:lpstr>
      <vt:lpstr>PowerPoint Presentation</vt:lpstr>
      <vt:lpstr>PowerPoint Presentation</vt:lpstr>
      <vt:lpstr>PowerPoint Presentation</vt:lpstr>
    </vt:vector>
  </TitlesOfParts>
  <Company>©PPTSTORE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mslides</dc:creator>
  <cp:lastModifiedBy>yang x</cp:lastModifiedBy>
  <cp:revision>5996</cp:revision>
  <dcterms:created xsi:type="dcterms:W3CDTF">2015-11-23T02:03:38Z</dcterms:created>
  <dcterms:modified xsi:type="dcterms:W3CDTF">2022-03-26T11:23:22Z</dcterms:modified>
</cp:coreProperties>
</file>